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1B_EFC43C9A.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305" r:id="rId3"/>
    <p:sldId id="306" r:id="rId4"/>
    <p:sldId id="303" r:id="rId5"/>
    <p:sldId id="262" r:id="rId6"/>
    <p:sldId id="292" r:id="rId7"/>
    <p:sldId id="308" r:id="rId8"/>
    <p:sldId id="294" r:id="rId9"/>
    <p:sldId id="301" r:id="rId10"/>
    <p:sldId id="283" r:id="rId11"/>
    <p:sldId id="275" r:id="rId12"/>
    <p:sldId id="309" r:id="rId13"/>
    <p:sldId id="295" r:id="rId14"/>
    <p:sldId id="27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75DA43-EC62-7A8D-AF57-1B45A986DC80}" name="Roshna Mistry" initials="RM" userId="S::adrm6@lunet.lboro.ac.uk::ccb0258a-4be4-483a-9c69-7031499f6203" providerId="AD"/>
  <p188:author id="{E7FDBEC6-8A39-DA40-4474-F896CBCF9414}" name="Sarah Woods" initials="SW" userId="S::mpsw@lunet.lboro.ac.uk::e0e3c6c9-3aae-4dc5-8705-f75845f70d4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5723"/>
    <a:srgbClr val="008089"/>
    <a:srgbClr val="337FA5"/>
    <a:srgbClr val="283560"/>
    <a:srgbClr val="018189"/>
    <a:srgbClr val="206585"/>
    <a:srgbClr val="F6BF16"/>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C63A4A-0953-4228-A0EA-FE0899A67E98}" v="2" dt="2024-11-22T17:20:06.598"/>
    <p1510:client id="{76EC33F1-1EB7-4816-B00B-F62A4A50DC70}" v="4809" dt="2024-11-22T17:14:22.341"/>
    <p1510:client id="{E3A707F4-2756-D451-C85E-8B566F11C017}" v="150" dt="2024-11-22T14:23:37.44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82441" autoAdjust="0"/>
  </p:normalViewPr>
  <p:slideViewPr>
    <p:cSldViewPr snapToGrid="0">
      <p:cViewPr varScale="1">
        <p:scale>
          <a:sx n="92" d="100"/>
          <a:sy n="92" d="100"/>
        </p:scale>
        <p:origin x="1320" y="102"/>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Woods" userId="e0e3c6c9-3aae-4dc5-8705-f75845f70d43" providerId="ADAL" clId="{4C279D74-7DA5-4723-B057-085FE74C8000}"/>
    <pc:docChg chg="undo custSel addSld modSld">
      <pc:chgData name="Sarah Woods" userId="e0e3c6c9-3aae-4dc5-8705-f75845f70d43" providerId="ADAL" clId="{4C279D74-7DA5-4723-B057-085FE74C8000}" dt="2024-10-11T13:00:46.887" v="141" actId="20577"/>
      <pc:docMkLst>
        <pc:docMk/>
      </pc:docMkLst>
      <pc:sldChg chg="modNotesTx">
        <pc:chgData name="Sarah Woods" userId="e0e3c6c9-3aae-4dc5-8705-f75845f70d43" providerId="ADAL" clId="{4C279D74-7DA5-4723-B057-085FE74C8000}" dt="2024-10-11T12:56:28.770" v="48"/>
        <pc:sldMkLst>
          <pc:docMk/>
          <pc:sldMk cId="333914180" sldId="257"/>
        </pc:sldMkLst>
      </pc:sldChg>
      <pc:sldChg chg="modNotesTx">
        <pc:chgData name="Sarah Woods" userId="e0e3c6c9-3aae-4dc5-8705-f75845f70d43" providerId="ADAL" clId="{4C279D74-7DA5-4723-B057-085FE74C8000}" dt="2024-10-11T12:56:54.238" v="51"/>
        <pc:sldMkLst>
          <pc:docMk/>
          <pc:sldMk cId="1394430048" sldId="261"/>
        </pc:sldMkLst>
      </pc:sldChg>
      <pc:sldChg chg="modNotesTx">
        <pc:chgData name="Sarah Woods" userId="e0e3c6c9-3aae-4dc5-8705-f75845f70d43" providerId="ADAL" clId="{4C279D74-7DA5-4723-B057-085FE74C8000}" dt="2024-10-11T12:57:03.033" v="52"/>
        <pc:sldMkLst>
          <pc:docMk/>
          <pc:sldMk cId="1758157297" sldId="262"/>
        </pc:sldMkLst>
      </pc:sldChg>
      <pc:sldChg chg="addSp delSp modSp mod modNotesTx">
        <pc:chgData name="Sarah Woods" userId="e0e3c6c9-3aae-4dc5-8705-f75845f70d43" providerId="ADAL" clId="{4C279D74-7DA5-4723-B057-085FE74C8000}" dt="2024-10-11T12:58:03.677" v="82" actId="20577"/>
        <pc:sldMkLst>
          <pc:docMk/>
          <pc:sldMk cId="1252860848" sldId="275"/>
        </pc:sldMkLst>
        <pc:spChg chg="add del mod ord">
          <ac:chgData name="Sarah Woods" userId="e0e3c6c9-3aae-4dc5-8705-f75845f70d43" providerId="ADAL" clId="{4C279D74-7DA5-4723-B057-085FE74C8000}" dt="2024-10-11T12:51:50.576" v="22" actId="478"/>
          <ac:spMkLst>
            <pc:docMk/>
            <pc:sldMk cId="1252860848" sldId="275"/>
            <ac:spMk id="4" creationId="{8D899D4E-1302-F347-00C5-5BB258B13C4F}"/>
          </ac:spMkLst>
        </pc:spChg>
        <pc:spChg chg="add mod ord">
          <ac:chgData name="Sarah Woods" userId="e0e3c6c9-3aae-4dc5-8705-f75845f70d43" providerId="ADAL" clId="{4C279D74-7DA5-4723-B057-085FE74C8000}" dt="2024-10-11T12:51:27.556" v="15" actId="167"/>
          <ac:spMkLst>
            <pc:docMk/>
            <pc:sldMk cId="1252860848" sldId="275"/>
            <ac:spMk id="9" creationId="{9917296D-0083-B47C-5845-4DA54DBCA1B2}"/>
          </ac:spMkLst>
        </pc:spChg>
        <pc:spChg chg="add mod ord">
          <ac:chgData name="Sarah Woods" userId="e0e3c6c9-3aae-4dc5-8705-f75845f70d43" providerId="ADAL" clId="{4C279D74-7DA5-4723-B057-085FE74C8000}" dt="2024-10-11T12:52:39.288" v="42" actId="1036"/>
          <ac:spMkLst>
            <pc:docMk/>
            <pc:sldMk cId="1252860848" sldId="275"/>
            <ac:spMk id="10" creationId="{7C29F39D-68EF-B34C-8CA5-054A733AED7D}"/>
          </ac:spMkLst>
        </pc:spChg>
        <pc:spChg chg="mod topLvl">
          <ac:chgData name="Sarah Woods" userId="e0e3c6c9-3aae-4dc5-8705-f75845f70d43" providerId="ADAL" clId="{4C279D74-7DA5-4723-B057-085FE74C8000}" dt="2024-10-11T12:51:36.059" v="16" actId="165"/>
          <ac:spMkLst>
            <pc:docMk/>
            <pc:sldMk cId="1252860848" sldId="275"/>
            <ac:spMk id="24" creationId="{12DB0798-3AF5-CC42-8EC1-F960F9662117}"/>
          </ac:spMkLst>
        </pc:spChg>
        <pc:spChg chg="mod topLvl">
          <ac:chgData name="Sarah Woods" userId="e0e3c6c9-3aae-4dc5-8705-f75845f70d43" providerId="ADAL" clId="{4C279D74-7DA5-4723-B057-085FE74C8000}" dt="2024-10-11T12:51:36.059" v="16" actId="165"/>
          <ac:spMkLst>
            <pc:docMk/>
            <pc:sldMk cId="1252860848" sldId="275"/>
            <ac:spMk id="26" creationId="{47474D92-966B-0347-ABF7-C763318F4204}"/>
          </ac:spMkLst>
        </pc:spChg>
        <pc:spChg chg="mod topLvl">
          <ac:chgData name="Sarah Woods" userId="e0e3c6c9-3aae-4dc5-8705-f75845f70d43" providerId="ADAL" clId="{4C279D74-7DA5-4723-B057-085FE74C8000}" dt="2024-10-11T12:51:36.059" v="16" actId="165"/>
          <ac:spMkLst>
            <pc:docMk/>
            <pc:sldMk cId="1252860848" sldId="275"/>
            <ac:spMk id="27" creationId="{F32ADC6D-590B-9D4A-A129-EE82611E6ADA}"/>
          </ac:spMkLst>
        </pc:spChg>
        <pc:spChg chg="del mod topLvl">
          <ac:chgData name="Sarah Woods" userId="e0e3c6c9-3aae-4dc5-8705-f75845f70d43" providerId="ADAL" clId="{4C279D74-7DA5-4723-B057-085FE74C8000}" dt="2024-10-11T12:51:39.065" v="17" actId="21"/>
          <ac:spMkLst>
            <pc:docMk/>
            <pc:sldMk cId="1252860848" sldId="275"/>
            <ac:spMk id="45" creationId="{7C29F39D-68EF-B34C-8CA5-054A733AED7D}"/>
          </ac:spMkLst>
        </pc:spChg>
        <pc:spChg chg="del topLvl">
          <ac:chgData name="Sarah Woods" userId="e0e3c6c9-3aae-4dc5-8705-f75845f70d43" providerId="ADAL" clId="{4C279D74-7DA5-4723-B057-085FE74C8000}" dt="2024-10-11T12:50:48.488" v="10" actId="478"/>
          <ac:spMkLst>
            <pc:docMk/>
            <pc:sldMk cId="1252860848" sldId="275"/>
            <ac:spMk id="58" creationId="{A01A6E31-C988-AF4F-A538-E3DBEDE758FC}"/>
          </ac:spMkLst>
        </pc:spChg>
        <pc:grpChg chg="del topLvl">
          <ac:chgData name="Sarah Woods" userId="e0e3c6c9-3aae-4dc5-8705-f75845f70d43" providerId="ADAL" clId="{4C279D74-7DA5-4723-B057-085FE74C8000}" dt="2024-10-11T12:51:36.059" v="16" actId="165"/>
          <ac:grpSpMkLst>
            <pc:docMk/>
            <pc:sldMk cId="1252860848" sldId="275"/>
            <ac:grpSpMk id="54" creationId="{1452D0D8-3F3A-834A-8397-77C18F93C497}"/>
          </ac:grpSpMkLst>
        </pc:grpChg>
        <pc:grpChg chg="del">
          <ac:chgData name="Sarah Woods" userId="e0e3c6c9-3aae-4dc5-8705-f75845f70d43" providerId="ADAL" clId="{4C279D74-7DA5-4723-B057-085FE74C8000}" dt="2024-10-11T12:50:48.488" v="10" actId="478"/>
          <ac:grpSpMkLst>
            <pc:docMk/>
            <pc:sldMk cId="1252860848" sldId="275"/>
            <ac:grpSpMk id="59" creationId="{175AACBD-E243-2241-AD70-30D0A8F938A8}"/>
          </ac:grpSpMkLst>
        </pc:grpChg>
        <pc:picChg chg="add del mod ord">
          <ac:chgData name="Sarah Woods" userId="e0e3c6c9-3aae-4dc5-8705-f75845f70d43" providerId="ADAL" clId="{4C279D74-7DA5-4723-B057-085FE74C8000}" dt="2024-10-11T12:51:48.580" v="21" actId="478"/>
          <ac:picMkLst>
            <pc:docMk/>
            <pc:sldMk cId="1252860848" sldId="275"/>
            <ac:picMk id="2" creationId="{91B39AE3-C12A-A5FF-E8A8-87B0416E7706}"/>
          </ac:picMkLst>
        </pc:picChg>
        <pc:picChg chg="del">
          <ac:chgData name="Sarah Woods" userId="e0e3c6c9-3aae-4dc5-8705-f75845f70d43" providerId="ADAL" clId="{4C279D74-7DA5-4723-B057-085FE74C8000}" dt="2024-10-11T12:51:39.065" v="17" actId="21"/>
          <ac:picMkLst>
            <pc:docMk/>
            <pc:sldMk cId="1252860848" sldId="275"/>
            <ac:picMk id="3" creationId="{4E67211B-F00D-8B83-8A72-A25F6C4789B6}"/>
          </ac:picMkLst>
        </pc:picChg>
        <pc:picChg chg="add del">
          <ac:chgData name="Sarah Woods" userId="e0e3c6c9-3aae-4dc5-8705-f75845f70d43" providerId="ADAL" clId="{4C279D74-7DA5-4723-B057-085FE74C8000}" dt="2024-10-11T12:50:44.559" v="9" actId="478"/>
          <ac:picMkLst>
            <pc:docMk/>
            <pc:sldMk cId="1252860848" sldId="275"/>
            <ac:picMk id="7" creationId="{B7859081-ABA0-1A37-B553-2C47AFD2AAFF}"/>
          </ac:picMkLst>
        </pc:picChg>
        <pc:picChg chg="add mod ord">
          <ac:chgData name="Sarah Woods" userId="e0e3c6c9-3aae-4dc5-8705-f75845f70d43" providerId="ADAL" clId="{4C279D74-7DA5-4723-B057-085FE74C8000}" dt="2024-10-11T12:52:26.167" v="28" actId="1035"/>
          <ac:picMkLst>
            <pc:docMk/>
            <pc:sldMk cId="1252860848" sldId="275"/>
            <ac:picMk id="8" creationId="{322FACF8-7B56-B176-C4A5-1DB137D36FA4}"/>
          </ac:picMkLst>
        </pc:picChg>
        <pc:picChg chg="add mod ord">
          <ac:chgData name="Sarah Woods" userId="e0e3c6c9-3aae-4dc5-8705-f75845f70d43" providerId="ADAL" clId="{4C279D74-7DA5-4723-B057-085FE74C8000}" dt="2024-10-11T12:52:39.288" v="42" actId="1036"/>
          <ac:picMkLst>
            <pc:docMk/>
            <pc:sldMk cId="1252860848" sldId="275"/>
            <ac:picMk id="11" creationId="{4E67211B-F00D-8B83-8A72-A25F6C4789B6}"/>
          </ac:picMkLst>
        </pc:picChg>
        <pc:picChg chg="mod topLvl">
          <ac:chgData name="Sarah Woods" userId="e0e3c6c9-3aae-4dc5-8705-f75845f70d43" providerId="ADAL" clId="{4C279D74-7DA5-4723-B057-085FE74C8000}" dt="2024-10-11T12:51:36.059" v="16" actId="165"/>
          <ac:picMkLst>
            <pc:docMk/>
            <pc:sldMk cId="1252860848" sldId="275"/>
            <ac:picMk id="22" creationId="{70F3A963-F10B-A84B-960B-6202C176F70D}"/>
          </ac:picMkLst>
        </pc:picChg>
      </pc:sldChg>
      <pc:sldChg chg="modSp add mod modNotesTx">
        <pc:chgData name="Sarah Woods" userId="e0e3c6c9-3aae-4dc5-8705-f75845f70d43" providerId="ADAL" clId="{4C279D74-7DA5-4723-B057-085FE74C8000}" dt="2024-10-11T13:00:46.887" v="141" actId="20577"/>
        <pc:sldMkLst>
          <pc:docMk/>
          <pc:sldMk cId="107007911" sldId="276"/>
        </pc:sldMkLst>
        <pc:spChg chg="mod">
          <ac:chgData name="Sarah Woods" userId="e0e3c6c9-3aae-4dc5-8705-f75845f70d43" providerId="ADAL" clId="{4C279D74-7DA5-4723-B057-085FE74C8000}" dt="2024-10-11T13:00:40.688" v="139" actId="20577"/>
          <ac:spMkLst>
            <pc:docMk/>
            <pc:sldMk cId="107007911" sldId="276"/>
            <ac:spMk id="2" creationId="{7C8FAE30-E1E3-2356-50FB-4DF28EE73ED2}"/>
          </ac:spMkLst>
        </pc:spChg>
        <pc:spChg chg="mod">
          <ac:chgData name="Sarah Woods" userId="e0e3c6c9-3aae-4dc5-8705-f75845f70d43" providerId="ADAL" clId="{4C279D74-7DA5-4723-B057-085FE74C8000}" dt="2024-10-11T13:00:46.887" v="141" actId="20577"/>
          <ac:spMkLst>
            <pc:docMk/>
            <pc:sldMk cId="107007911" sldId="276"/>
            <ac:spMk id="13" creationId="{B5CFDC12-7425-EE40-936F-ADF778F636E9}"/>
          </ac:spMkLst>
        </pc:spChg>
      </pc:sldChg>
      <pc:sldChg chg="modNotesTx">
        <pc:chgData name="Sarah Woods" userId="e0e3c6c9-3aae-4dc5-8705-f75845f70d43" providerId="ADAL" clId="{4C279D74-7DA5-4723-B057-085FE74C8000}" dt="2024-10-11T12:56:36.216" v="49"/>
        <pc:sldMkLst>
          <pc:docMk/>
          <pc:sldMk cId="3944203981" sldId="289"/>
        </pc:sldMkLst>
      </pc:sldChg>
      <pc:sldChg chg="modNotesTx">
        <pc:chgData name="Sarah Woods" userId="e0e3c6c9-3aae-4dc5-8705-f75845f70d43" providerId="ADAL" clId="{4C279D74-7DA5-4723-B057-085FE74C8000}" dt="2024-10-11T12:56:46.159" v="50"/>
        <pc:sldMkLst>
          <pc:docMk/>
          <pc:sldMk cId="932225601" sldId="290"/>
        </pc:sldMkLst>
      </pc:sldChg>
      <pc:sldChg chg="modNotesTx">
        <pc:chgData name="Sarah Woods" userId="e0e3c6c9-3aae-4dc5-8705-f75845f70d43" providerId="ADAL" clId="{4C279D74-7DA5-4723-B057-085FE74C8000}" dt="2024-10-11T12:57:11.695" v="53"/>
        <pc:sldMkLst>
          <pc:docMk/>
          <pc:sldMk cId="2242283904" sldId="292"/>
        </pc:sldMkLst>
      </pc:sldChg>
      <pc:sldChg chg="modNotesTx">
        <pc:chgData name="Sarah Woods" userId="e0e3c6c9-3aae-4dc5-8705-f75845f70d43" providerId="ADAL" clId="{4C279D74-7DA5-4723-B057-085FE74C8000}" dt="2024-10-11T12:58:30.838" v="84" actId="20577"/>
        <pc:sldMkLst>
          <pc:docMk/>
          <pc:sldMk cId="3166282387" sldId="294"/>
        </pc:sldMkLst>
      </pc:sldChg>
      <pc:sldChg chg="modNotesTx">
        <pc:chgData name="Sarah Woods" userId="e0e3c6c9-3aae-4dc5-8705-f75845f70d43" providerId="ADAL" clId="{4C279D74-7DA5-4723-B057-085FE74C8000}" dt="2024-10-11T12:58:37.383" v="85"/>
        <pc:sldMkLst>
          <pc:docMk/>
          <pc:sldMk cId="212785865" sldId="296"/>
        </pc:sldMkLst>
      </pc:sldChg>
      <pc:sldChg chg="modNotesTx">
        <pc:chgData name="Sarah Woods" userId="e0e3c6c9-3aae-4dc5-8705-f75845f70d43" providerId="ADAL" clId="{4C279D74-7DA5-4723-B057-085FE74C8000}" dt="2024-10-11T12:58:44.608" v="86"/>
        <pc:sldMkLst>
          <pc:docMk/>
          <pc:sldMk cId="3675678375" sldId="297"/>
        </pc:sldMkLst>
      </pc:sldChg>
      <pc:sldChg chg="modNotesTx">
        <pc:chgData name="Sarah Woods" userId="e0e3c6c9-3aae-4dc5-8705-f75845f70d43" providerId="ADAL" clId="{4C279D74-7DA5-4723-B057-085FE74C8000}" dt="2024-10-11T12:57:29.886" v="54"/>
        <pc:sldMkLst>
          <pc:docMk/>
          <pc:sldMk cId="2980796107" sldId="298"/>
        </pc:sldMkLst>
      </pc:sldChg>
      <pc:sldChg chg="modNotesTx">
        <pc:chgData name="Sarah Woods" userId="e0e3c6c9-3aae-4dc5-8705-f75845f70d43" providerId="ADAL" clId="{4C279D74-7DA5-4723-B057-085FE74C8000}" dt="2024-10-11T12:59:00.781" v="88"/>
        <pc:sldMkLst>
          <pc:docMk/>
          <pc:sldMk cId="1083131314" sldId="299"/>
        </pc:sldMkLst>
      </pc:sldChg>
      <pc:sldChg chg="modNotesTx">
        <pc:chgData name="Sarah Woods" userId="e0e3c6c9-3aae-4dc5-8705-f75845f70d43" providerId="ADAL" clId="{4C279D74-7DA5-4723-B057-085FE74C8000}" dt="2024-10-11T12:58:51.967" v="87"/>
        <pc:sldMkLst>
          <pc:docMk/>
          <pc:sldMk cId="1381516965" sldId="301"/>
        </pc:sldMkLst>
      </pc:sldChg>
    </pc:docChg>
  </pc:docChgLst>
  <pc:docChgLst>
    <pc:chgData name="Roshna Mistry" userId="ccb0258a-4be4-483a-9c69-7031499f6203" providerId="ADAL" clId="{6215A39A-083E-4417-8A05-321512C643B7}"/>
    <pc:docChg chg="modSld">
      <pc:chgData name="Roshna Mistry" userId="ccb0258a-4be4-483a-9c69-7031499f6203" providerId="ADAL" clId="{6215A39A-083E-4417-8A05-321512C643B7}" dt="2024-10-10T13:00:57.225" v="1" actId="478"/>
      <pc:docMkLst>
        <pc:docMk/>
      </pc:docMkLst>
      <pc:sldChg chg="delSp">
        <pc:chgData name="Roshna Mistry" userId="ccb0258a-4be4-483a-9c69-7031499f6203" providerId="ADAL" clId="{6215A39A-083E-4417-8A05-321512C643B7}" dt="2024-10-10T13:00:57.225" v="1" actId="478"/>
        <pc:sldMkLst>
          <pc:docMk/>
          <pc:sldMk cId="333914180" sldId="257"/>
        </pc:sldMkLst>
        <pc:picChg chg="del">
          <ac:chgData name="Roshna Mistry" userId="ccb0258a-4be4-483a-9c69-7031499f6203" providerId="ADAL" clId="{6215A39A-083E-4417-8A05-321512C643B7}" dt="2024-10-10T13:00:57.225" v="1" actId="478"/>
          <ac:picMkLst>
            <pc:docMk/>
            <pc:sldMk cId="333914180" sldId="257"/>
            <ac:picMk id="1028" creationId="{60F9AC1B-1DB0-7C46-7090-998C1876EB77}"/>
          </ac:picMkLst>
        </pc:picChg>
      </pc:sldChg>
      <pc:sldChg chg="modNotesTx">
        <pc:chgData name="Roshna Mistry" userId="ccb0258a-4be4-483a-9c69-7031499f6203" providerId="ADAL" clId="{6215A39A-083E-4417-8A05-321512C643B7}" dt="2024-10-10T12:41:59.407" v="0" actId="6549"/>
        <pc:sldMkLst>
          <pc:docMk/>
          <pc:sldMk cId="2980796107" sldId="298"/>
        </pc:sldMkLst>
      </pc:sldChg>
    </pc:docChg>
  </pc:docChgLst>
  <pc:docChgLst>
    <pc:chgData name="Sarah Woods" userId="e0e3c6c9-3aae-4dc5-8705-f75845f70d43" providerId="ADAL" clId="{6A420EC4-5C2D-4140-AFD1-DE87829A7D9F}"/>
    <pc:docChg chg="undo custSel addSld delSld modSld sldOrd modSection">
      <pc:chgData name="Sarah Woods" userId="e0e3c6c9-3aae-4dc5-8705-f75845f70d43" providerId="ADAL" clId="{6A420EC4-5C2D-4140-AFD1-DE87829A7D9F}" dt="2024-11-21T12:00:48.070" v="591" actId="478"/>
      <pc:docMkLst>
        <pc:docMk/>
      </pc:docMkLst>
      <pc:sldChg chg="delSp mod">
        <pc:chgData name="Sarah Woods" userId="e0e3c6c9-3aae-4dc5-8705-f75845f70d43" providerId="ADAL" clId="{6A420EC4-5C2D-4140-AFD1-DE87829A7D9F}" dt="2024-11-21T09:01:07.057" v="0" actId="478"/>
        <pc:sldMkLst>
          <pc:docMk/>
          <pc:sldMk cId="1758157297" sldId="262"/>
        </pc:sldMkLst>
        <pc:spChg chg="del">
          <ac:chgData name="Sarah Woods" userId="e0e3c6c9-3aae-4dc5-8705-f75845f70d43" providerId="ADAL" clId="{6A420EC4-5C2D-4140-AFD1-DE87829A7D9F}" dt="2024-11-21T09:01:07.057" v="0" actId="478"/>
          <ac:spMkLst>
            <pc:docMk/>
            <pc:sldMk cId="1758157297" sldId="262"/>
            <ac:spMk id="12" creationId="{4A8E8472-AB23-43DE-A8BE-A3C931E41513}"/>
          </ac:spMkLst>
        </pc:spChg>
      </pc:sldChg>
      <pc:sldChg chg="delSp ord">
        <pc:chgData name="Sarah Woods" userId="e0e3c6c9-3aae-4dc5-8705-f75845f70d43" providerId="ADAL" clId="{6A420EC4-5C2D-4140-AFD1-DE87829A7D9F}" dt="2024-11-21T12:00:48.070" v="591" actId="478"/>
        <pc:sldMkLst>
          <pc:docMk/>
          <pc:sldMk cId="1252860848" sldId="275"/>
        </pc:sldMkLst>
        <pc:picChg chg="del">
          <ac:chgData name="Sarah Woods" userId="e0e3c6c9-3aae-4dc5-8705-f75845f70d43" providerId="ADAL" clId="{6A420EC4-5C2D-4140-AFD1-DE87829A7D9F}" dt="2024-11-21T12:00:48.070" v="591" actId="478"/>
          <ac:picMkLst>
            <pc:docMk/>
            <pc:sldMk cId="1252860848" sldId="275"/>
            <ac:picMk id="6" creationId="{1CAE03E7-8C22-0DBD-A635-62966AC6027C}"/>
          </ac:picMkLst>
        </pc:picChg>
      </pc:sldChg>
      <pc:sldChg chg="delSp mod">
        <pc:chgData name="Sarah Woods" userId="e0e3c6c9-3aae-4dc5-8705-f75845f70d43" providerId="ADAL" clId="{6A420EC4-5C2D-4140-AFD1-DE87829A7D9F}" dt="2024-11-21T09:01:11.788" v="1" actId="478"/>
        <pc:sldMkLst>
          <pc:docMk/>
          <pc:sldMk cId="2242283904" sldId="292"/>
        </pc:sldMkLst>
        <pc:spChg chg="del">
          <ac:chgData name="Sarah Woods" userId="e0e3c6c9-3aae-4dc5-8705-f75845f70d43" providerId="ADAL" clId="{6A420EC4-5C2D-4140-AFD1-DE87829A7D9F}" dt="2024-11-21T09:01:11.788" v="1" actId="478"/>
          <ac:spMkLst>
            <pc:docMk/>
            <pc:sldMk cId="2242283904" sldId="292"/>
            <ac:spMk id="12" creationId="{4A8E8472-AB23-43DE-A8BE-A3C931E41513}"/>
          </ac:spMkLst>
        </pc:spChg>
      </pc:sldChg>
      <pc:sldChg chg="addSp delSp modSp mod">
        <pc:chgData name="Sarah Woods" userId="e0e3c6c9-3aae-4dc5-8705-f75845f70d43" providerId="ADAL" clId="{6A420EC4-5C2D-4140-AFD1-DE87829A7D9F}" dt="2024-11-21T09:32:59.966" v="423" actId="14100"/>
        <pc:sldMkLst>
          <pc:docMk/>
          <pc:sldMk cId="3166282387" sldId="294"/>
        </pc:sldMkLst>
        <pc:spChg chg="add mod">
          <ac:chgData name="Sarah Woods" userId="e0e3c6c9-3aae-4dc5-8705-f75845f70d43" providerId="ADAL" clId="{6A420EC4-5C2D-4140-AFD1-DE87829A7D9F}" dt="2024-11-21T09:31:17.939" v="385" actId="1035"/>
          <ac:spMkLst>
            <pc:docMk/>
            <pc:sldMk cId="3166282387" sldId="294"/>
            <ac:spMk id="2" creationId="{E6F5295E-6F25-EEA7-A0B3-A2D31643AE98}"/>
          </ac:spMkLst>
        </pc:spChg>
        <pc:spChg chg="add del mod">
          <ac:chgData name="Sarah Woods" userId="e0e3c6c9-3aae-4dc5-8705-f75845f70d43" providerId="ADAL" clId="{6A420EC4-5C2D-4140-AFD1-DE87829A7D9F}" dt="2024-11-21T09:02:39.859" v="14" actId="478"/>
          <ac:spMkLst>
            <pc:docMk/>
            <pc:sldMk cId="3166282387" sldId="294"/>
            <ac:spMk id="3" creationId="{F39F9F3E-C17F-8C58-90FA-6CA628B9F934}"/>
          </ac:spMkLst>
        </pc:spChg>
        <pc:spChg chg="add mod">
          <ac:chgData name="Sarah Woods" userId="e0e3c6c9-3aae-4dc5-8705-f75845f70d43" providerId="ADAL" clId="{6A420EC4-5C2D-4140-AFD1-DE87829A7D9F}" dt="2024-11-21T09:31:17.939" v="385" actId="1035"/>
          <ac:spMkLst>
            <pc:docMk/>
            <pc:sldMk cId="3166282387" sldId="294"/>
            <ac:spMk id="4" creationId="{402342F8-4347-3681-DF5F-38C45A5C5633}"/>
          </ac:spMkLst>
        </pc:spChg>
        <pc:spChg chg="mod">
          <ac:chgData name="Sarah Woods" userId="e0e3c6c9-3aae-4dc5-8705-f75845f70d43" providerId="ADAL" clId="{6A420EC4-5C2D-4140-AFD1-DE87829A7D9F}" dt="2024-11-21T09:31:17.939" v="385" actId="1035"/>
          <ac:spMkLst>
            <pc:docMk/>
            <pc:sldMk cId="3166282387" sldId="294"/>
            <ac:spMk id="5" creationId="{784A3B07-DE27-1051-0525-94C1D6712FAB}"/>
          </ac:spMkLst>
        </pc:spChg>
        <pc:spChg chg="add mod">
          <ac:chgData name="Sarah Woods" userId="e0e3c6c9-3aae-4dc5-8705-f75845f70d43" providerId="ADAL" clId="{6A420EC4-5C2D-4140-AFD1-DE87829A7D9F}" dt="2024-11-21T09:04:23.039" v="75"/>
          <ac:spMkLst>
            <pc:docMk/>
            <pc:sldMk cId="3166282387" sldId="294"/>
            <ac:spMk id="7" creationId="{D9B197A5-1A43-3E6D-5BA7-C998F74503B5}"/>
          </ac:spMkLst>
        </pc:spChg>
        <pc:spChg chg="add del mod">
          <ac:chgData name="Sarah Woods" userId="e0e3c6c9-3aae-4dc5-8705-f75845f70d43" providerId="ADAL" clId="{6A420EC4-5C2D-4140-AFD1-DE87829A7D9F}" dt="2024-11-21T09:04:45.394" v="80" actId="478"/>
          <ac:spMkLst>
            <pc:docMk/>
            <pc:sldMk cId="3166282387" sldId="294"/>
            <ac:spMk id="8" creationId="{F07E5618-5491-16BA-EBEE-E19DCAA13F11}"/>
          </ac:spMkLst>
        </pc:spChg>
        <pc:spChg chg="mod">
          <ac:chgData name="Sarah Woods" userId="e0e3c6c9-3aae-4dc5-8705-f75845f70d43" providerId="ADAL" clId="{6A420EC4-5C2D-4140-AFD1-DE87829A7D9F}" dt="2024-11-21T09:31:17.939" v="385" actId="1035"/>
          <ac:spMkLst>
            <pc:docMk/>
            <pc:sldMk cId="3166282387" sldId="294"/>
            <ac:spMk id="9" creationId="{79078755-40F6-0078-CCE1-3BC847090AEA}"/>
          </ac:spMkLst>
        </pc:spChg>
        <pc:spChg chg="add mod">
          <ac:chgData name="Sarah Woods" userId="e0e3c6c9-3aae-4dc5-8705-f75845f70d43" providerId="ADAL" clId="{6A420EC4-5C2D-4140-AFD1-DE87829A7D9F}" dt="2024-11-21T09:31:17.939" v="385" actId="1035"/>
          <ac:spMkLst>
            <pc:docMk/>
            <pc:sldMk cId="3166282387" sldId="294"/>
            <ac:spMk id="13" creationId="{632EB4E1-8B62-197E-23A9-20401FBA0C7E}"/>
          </ac:spMkLst>
        </pc:spChg>
        <pc:spChg chg="add mod">
          <ac:chgData name="Sarah Woods" userId="e0e3c6c9-3aae-4dc5-8705-f75845f70d43" providerId="ADAL" clId="{6A420EC4-5C2D-4140-AFD1-DE87829A7D9F}" dt="2024-11-21T09:06:59.062" v="137"/>
          <ac:spMkLst>
            <pc:docMk/>
            <pc:sldMk cId="3166282387" sldId="294"/>
            <ac:spMk id="14" creationId="{B42734EC-3EDE-1BE7-412E-2B3B9A0BF40A}"/>
          </ac:spMkLst>
        </pc:spChg>
        <pc:spChg chg="add mod">
          <ac:chgData name="Sarah Woods" userId="e0e3c6c9-3aae-4dc5-8705-f75845f70d43" providerId="ADAL" clId="{6A420EC4-5C2D-4140-AFD1-DE87829A7D9F}" dt="2024-11-21T09:06:59.062" v="137"/>
          <ac:spMkLst>
            <pc:docMk/>
            <pc:sldMk cId="3166282387" sldId="294"/>
            <ac:spMk id="15" creationId="{C931172E-F3AB-4AFF-840F-05FA2AB75CBF}"/>
          </ac:spMkLst>
        </pc:spChg>
        <pc:spChg chg="add mod">
          <ac:chgData name="Sarah Woods" userId="e0e3c6c9-3aae-4dc5-8705-f75845f70d43" providerId="ADAL" clId="{6A420EC4-5C2D-4140-AFD1-DE87829A7D9F}" dt="2024-11-21T09:32:50.327" v="422" actId="20577"/>
          <ac:spMkLst>
            <pc:docMk/>
            <pc:sldMk cId="3166282387" sldId="294"/>
            <ac:spMk id="16" creationId="{A264ED41-BC0B-3BE8-0942-50B19BA4DBE7}"/>
          </ac:spMkLst>
        </pc:spChg>
        <pc:spChg chg="add mod">
          <ac:chgData name="Sarah Woods" userId="e0e3c6c9-3aae-4dc5-8705-f75845f70d43" providerId="ADAL" clId="{6A420EC4-5C2D-4140-AFD1-DE87829A7D9F}" dt="2024-11-21T09:31:17.939" v="385" actId="1035"/>
          <ac:spMkLst>
            <pc:docMk/>
            <pc:sldMk cId="3166282387" sldId="294"/>
            <ac:spMk id="17" creationId="{BA1E7903-47CE-A4B8-520B-ED37CAA0CDEB}"/>
          </ac:spMkLst>
        </pc:spChg>
        <pc:spChg chg="add mod">
          <ac:chgData name="Sarah Woods" userId="e0e3c6c9-3aae-4dc5-8705-f75845f70d43" providerId="ADAL" clId="{6A420EC4-5C2D-4140-AFD1-DE87829A7D9F}" dt="2024-11-21T09:32:59.966" v="423" actId="14100"/>
          <ac:spMkLst>
            <pc:docMk/>
            <pc:sldMk cId="3166282387" sldId="294"/>
            <ac:spMk id="18" creationId="{DAD2F833-BCFE-136A-F137-AE68AF9CFC52}"/>
          </ac:spMkLst>
        </pc:spChg>
        <pc:spChg chg="add mod">
          <ac:chgData name="Sarah Woods" userId="e0e3c6c9-3aae-4dc5-8705-f75845f70d43" providerId="ADAL" clId="{6A420EC4-5C2D-4140-AFD1-DE87829A7D9F}" dt="2024-11-21T09:31:17.939" v="385" actId="1035"/>
          <ac:spMkLst>
            <pc:docMk/>
            <pc:sldMk cId="3166282387" sldId="294"/>
            <ac:spMk id="20" creationId="{D6718142-9769-1A88-8EFA-6EAF167E751D}"/>
          </ac:spMkLst>
        </pc:spChg>
        <pc:spChg chg="add mod">
          <ac:chgData name="Sarah Woods" userId="e0e3c6c9-3aae-4dc5-8705-f75845f70d43" providerId="ADAL" clId="{6A420EC4-5C2D-4140-AFD1-DE87829A7D9F}" dt="2024-11-21T09:32:06.790" v="396" actId="1076"/>
          <ac:spMkLst>
            <pc:docMk/>
            <pc:sldMk cId="3166282387" sldId="294"/>
            <ac:spMk id="21" creationId="{3EC40F95-BA8E-5A8A-11CC-7D8B702C77F1}"/>
          </ac:spMkLst>
        </pc:spChg>
        <pc:spChg chg="add mod">
          <ac:chgData name="Sarah Woods" userId="e0e3c6c9-3aae-4dc5-8705-f75845f70d43" providerId="ADAL" clId="{6A420EC4-5C2D-4140-AFD1-DE87829A7D9F}" dt="2024-11-21T09:31:37.092" v="389"/>
          <ac:spMkLst>
            <pc:docMk/>
            <pc:sldMk cId="3166282387" sldId="294"/>
            <ac:spMk id="22" creationId="{798AC1F4-8379-2C96-D37B-F5E5C037F994}"/>
          </ac:spMkLst>
        </pc:spChg>
      </pc:sldChg>
      <pc:sldChg chg="add">
        <pc:chgData name="Sarah Woods" userId="e0e3c6c9-3aae-4dc5-8705-f75845f70d43" providerId="ADAL" clId="{6A420EC4-5C2D-4140-AFD1-DE87829A7D9F}" dt="2024-11-21T09:55:00.017" v="483"/>
        <pc:sldMkLst>
          <pc:docMk/>
          <pc:sldMk cId="2244465715" sldId="295"/>
        </pc:sldMkLst>
      </pc:sldChg>
      <pc:sldChg chg="add del">
        <pc:chgData name="Sarah Woods" userId="e0e3c6c9-3aae-4dc5-8705-f75845f70d43" providerId="ADAL" clId="{6A420EC4-5C2D-4140-AFD1-DE87829A7D9F}" dt="2024-11-21T09:55:41.738" v="485"/>
        <pc:sldMkLst>
          <pc:docMk/>
          <pc:sldMk cId="1083131314" sldId="299"/>
        </pc:sldMkLst>
      </pc:sldChg>
      <pc:sldChg chg="addSp delSp modSp mod modShow">
        <pc:chgData name="Sarah Woods" userId="e0e3c6c9-3aae-4dc5-8705-f75845f70d43" providerId="ADAL" clId="{6A420EC4-5C2D-4140-AFD1-DE87829A7D9F}" dt="2024-11-21T09:57:07.920" v="515" actId="1076"/>
        <pc:sldMkLst>
          <pc:docMk/>
          <pc:sldMk cId="2849154361" sldId="303"/>
        </pc:sldMkLst>
        <pc:spChg chg="mod">
          <ac:chgData name="Sarah Woods" userId="e0e3c6c9-3aae-4dc5-8705-f75845f70d43" providerId="ADAL" clId="{6A420EC4-5C2D-4140-AFD1-DE87829A7D9F}" dt="2024-11-21T09:57:07.920" v="515" actId="1076"/>
          <ac:spMkLst>
            <pc:docMk/>
            <pc:sldMk cId="2849154361" sldId="303"/>
            <ac:spMk id="21" creationId="{AF0DE694-8713-CF37-4C3B-52BE58A1CDA6}"/>
          </ac:spMkLst>
        </pc:spChg>
        <pc:picChg chg="add del mod">
          <ac:chgData name="Sarah Woods" userId="e0e3c6c9-3aae-4dc5-8705-f75845f70d43" providerId="ADAL" clId="{6A420EC4-5C2D-4140-AFD1-DE87829A7D9F}" dt="2024-11-21T09:50:13.764" v="429" actId="478"/>
          <ac:picMkLst>
            <pc:docMk/>
            <pc:sldMk cId="2849154361" sldId="303"/>
            <ac:picMk id="4" creationId="{6D6A5FFB-6D89-DC2E-4282-3E870B96E6FA}"/>
          </ac:picMkLst>
        </pc:picChg>
      </pc:sldChg>
      <pc:sldChg chg="modSp mod">
        <pc:chgData name="Sarah Woods" userId="e0e3c6c9-3aae-4dc5-8705-f75845f70d43" providerId="ADAL" clId="{6A420EC4-5C2D-4140-AFD1-DE87829A7D9F}" dt="2024-11-21T11:56:26.538" v="588" actId="20577"/>
        <pc:sldMkLst>
          <pc:docMk/>
          <pc:sldMk cId="3318412742" sldId="306"/>
        </pc:sldMkLst>
        <pc:spChg chg="mod">
          <ac:chgData name="Sarah Woods" userId="e0e3c6c9-3aae-4dc5-8705-f75845f70d43" providerId="ADAL" clId="{6A420EC4-5C2D-4140-AFD1-DE87829A7D9F}" dt="2024-11-21T11:56:26.538" v="588" actId="20577"/>
          <ac:spMkLst>
            <pc:docMk/>
            <pc:sldMk cId="3318412742" sldId="306"/>
            <ac:spMk id="25" creationId="{B3B6BC9B-EF34-EA03-E244-457E256A7BDF}"/>
          </ac:spMkLst>
        </pc:spChg>
      </pc:sldChg>
      <pc:sldChg chg="ord">
        <pc:chgData name="Sarah Woods" userId="e0e3c6c9-3aae-4dc5-8705-f75845f70d43" providerId="ADAL" clId="{6A420EC4-5C2D-4140-AFD1-DE87829A7D9F}" dt="2024-11-21T09:52:32.381" v="466"/>
        <pc:sldMkLst>
          <pc:docMk/>
          <pc:sldMk cId="40619125" sldId="308"/>
        </pc:sldMkLst>
      </pc:sldChg>
      <pc:sldChg chg="addSp delSp modSp add mod ord">
        <pc:chgData name="Sarah Woods" userId="e0e3c6c9-3aae-4dc5-8705-f75845f70d43" providerId="ADAL" clId="{6A420EC4-5C2D-4140-AFD1-DE87829A7D9F}" dt="2024-11-21T11:59:20.245" v="590" actId="14100"/>
        <pc:sldMkLst>
          <pc:docMk/>
          <pc:sldMk cId="2161167571" sldId="309"/>
        </pc:sldMkLst>
        <pc:spChg chg="del">
          <ac:chgData name="Sarah Woods" userId="e0e3c6c9-3aae-4dc5-8705-f75845f70d43" providerId="ADAL" clId="{6A420EC4-5C2D-4140-AFD1-DE87829A7D9F}" dt="2024-11-21T09:51:21.482" v="458" actId="478"/>
          <ac:spMkLst>
            <pc:docMk/>
            <pc:sldMk cId="2161167571" sldId="309"/>
            <ac:spMk id="2" creationId="{86369668-9848-59BE-9484-37A52A95DD76}"/>
          </ac:spMkLst>
        </pc:spChg>
        <pc:spChg chg="del">
          <ac:chgData name="Sarah Woods" userId="e0e3c6c9-3aae-4dc5-8705-f75845f70d43" providerId="ADAL" clId="{6A420EC4-5C2D-4140-AFD1-DE87829A7D9F}" dt="2024-11-21T09:51:21.482" v="458" actId="478"/>
          <ac:spMkLst>
            <pc:docMk/>
            <pc:sldMk cId="2161167571" sldId="309"/>
            <ac:spMk id="3" creationId="{0F2B9E33-7414-5ED1-3742-6BCFE2E52E98}"/>
          </ac:spMkLst>
        </pc:spChg>
        <pc:spChg chg="add mod">
          <ac:chgData name="Sarah Woods" userId="e0e3c6c9-3aae-4dc5-8705-f75845f70d43" providerId="ADAL" clId="{6A420EC4-5C2D-4140-AFD1-DE87829A7D9F}" dt="2024-11-21T09:51:28.463" v="460" actId="14100"/>
          <ac:spMkLst>
            <pc:docMk/>
            <pc:sldMk cId="2161167571" sldId="309"/>
            <ac:spMk id="4" creationId="{21B6AEC8-BC7A-A1E8-C6F3-1D198917FCC2}"/>
          </ac:spMkLst>
        </pc:spChg>
        <pc:spChg chg="del">
          <ac:chgData name="Sarah Woods" userId="e0e3c6c9-3aae-4dc5-8705-f75845f70d43" providerId="ADAL" clId="{6A420EC4-5C2D-4140-AFD1-DE87829A7D9F}" dt="2024-11-21T09:51:21.482" v="458" actId="478"/>
          <ac:spMkLst>
            <pc:docMk/>
            <pc:sldMk cId="2161167571" sldId="309"/>
            <ac:spMk id="5" creationId="{8C9FA76E-9B3C-F249-D878-4726BCBE962C}"/>
          </ac:spMkLst>
        </pc:spChg>
        <pc:spChg chg="mod">
          <ac:chgData name="Sarah Woods" userId="e0e3c6c9-3aae-4dc5-8705-f75845f70d43" providerId="ADAL" clId="{6A420EC4-5C2D-4140-AFD1-DE87829A7D9F}" dt="2024-11-21T09:51:09.487" v="456" actId="14100"/>
          <ac:spMkLst>
            <pc:docMk/>
            <pc:sldMk cId="2161167571" sldId="309"/>
            <ac:spMk id="7" creationId="{F0678A3D-C4A7-03BD-708A-C4C27BF9EFF1}"/>
          </ac:spMkLst>
        </pc:spChg>
        <pc:spChg chg="del">
          <ac:chgData name="Sarah Woods" userId="e0e3c6c9-3aae-4dc5-8705-f75845f70d43" providerId="ADAL" clId="{6A420EC4-5C2D-4140-AFD1-DE87829A7D9F}" dt="2024-11-21T09:51:21.482" v="458" actId="478"/>
          <ac:spMkLst>
            <pc:docMk/>
            <pc:sldMk cId="2161167571" sldId="309"/>
            <ac:spMk id="9" creationId="{D9848D0D-03BB-2525-4AB3-668C94A4E74B}"/>
          </ac:spMkLst>
        </pc:spChg>
        <pc:spChg chg="mod">
          <ac:chgData name="Sarah Woods" userId="e0e3c6c9-3aae-4dc5-8705-f75845f70d43" providerId="ADAL" clId="{6A420EC4-5C2D-4140-AFD1-DE87829A7D9F}" dt="2024-11-21T09:51:13.715" v="457" actId="1076"/>
          <ac:spMkLst>
            <pc:docMk/>
            <pc:sldMk cId="2161167571" sldId="309"/>
            <ac:spMk id="13" creationId="{CC5CDCD3-CF9B-F4AC-5CB9-39A15500D23F}"/>
          </ac:spMkLst>
        </pc:spChg>
        <pc:spChg chg="add mod">
          <ac:chgData name="Sarah Woods" userId="e0e3c6c9-3aae-4dc5-8705-f75845f70d43" providerId="ADAL" clId="{6A420EC4-5C2D-4140-AFD1-DE87829A7D9F}" dt="2024-11-21T09:57:48.690" v="572" actId="1076"/>
          <ac:spMkLst>
            <pc:docMk/>
            <pc:sldMk cId="2161167571" sldId="309"/>
            <ac:spMk id="14" creationId="{54C1F634-48D5-B158-CD96-31E6A9663B4D}"/>
          </ac:spMkLst>
        </pc:spChg>
        <pc:spChg chg="add mod">
          <ac:chgData name="Sarah Woods" userId="e0e3c6c9-3aae-4dc5-8705-f75845f70d43" providerId="ADAL" clId="{6A420EC4-5C2D-4140-AFD1-DE87829A7D9F}" dt="2024-11-21T09:56:24.688" v="489" actId="14100"/>
          <ac:spMkLst>
            <pc:docMk/>
            <pc:sldMk cId="2161167571" sldId="309"/>
            <ac:spMk id="16" creationId="{1E166C40-37C1-C0D1-A84B-09D66E5D1CDD}"/>
          </ac:spMkLst>
        </pc:spChg>
        <pc:spChg chg="add mod">
          <ac:chgData name="Sarah Woods" userId="e0e3c6c9-3aae-4dc5-8705-f75845f70d43" providerId="ADAL" clId="{6A420EC4-5C2D-4140-AFD1-DE87829A7D9F}" dt="2024-11-21T09:56:50.167" v="511" actId="14100"/>
          <ac:spMkLst>
            <pc:docMk/>
            <pc:sldMk cId="2161167571" sldId="309"/>
            <ac:spMk id="17" creationId="{C2EE58CE-7565-8489-6C82-0CD66C1BC1C3}"/>
          </ac:spMkLst>
        </pc:spChg>
        <pc:spChg chg="del">
          <ac:chgData name="Sarah Woods" userId="e0e3c6c9-3aae-4dc5-8705-f75845f70d43" providerId="ADAL" clId="{6A420EC4-5C2D-4140-AFD1-DE87829A7D9F}" dt="2024-11-21T09:51:21.482" v="458" actId="478"/>
          <ac:spMkLst>
            <pc:docMk/>
            <pc:sldMk cId="2161167571" sldId="309"/>
            <ac:spMk id="18" creationId="{EE96A038-8822-BEB1-B844-96C3E731B7FC}"/>
          </ac:spMkLst>
        </pc:spChg>
        <pc:spChg chg="del mod">
          <ac:chgData name="Sarah Woods" userId="e0e3c6c9-3aae-4dc5-8705-f75845f70d43" providerId="ADAL" clId="{6A420EC4-5C2D-4140-AFD1-DE87829A7D9F}" dt="2024-11-21T09:51:21.482" v="458" actId="478"/>
          <ac:spMkLst>
            <pc:docMk/>
            <pc:sldMk cId="2161167571" sldId="309"/>
            <ac:spMk id="21" creationId="{A2B3BFBC-8F71-97DB-EC7B-AC8FAFB9EA7E}"/>
          </ac:spMkLst>
        </pc:spChg>
        <pc:spChg chg="del">
          <ac:chgData name="Sarah Woods" userId="e0e3c6c9-3aae-4dc5-8705-f75845f70d43" providerId="ADAL" clId="{6A420EC4-5C2D-4140-AFD1-DE87829A7D9F}" dt="2024-11-21T09:51:21.482" v="458" actId="478"/>
          <ac:spMkLst>
            <pc:docMk/>
            <pc:sldMk cId="2161167571" sldId="309"/>
            <ac:spMk id="22" creationId="{A4787AC6-B100-C7FE-5741-B94F460C746C}"/>
          </ac:spMkLst>
        </pc:spChg>
        <pc:spChg chg="add mod">
          <ac:chgData name="Sarah Woods" userId="e0e3c6c9-3aae-4dc5-8705-f75845f70d43" providerId="ADAL" clId="{6A420EC4-5C2D-4140-AFD1-DE87829A7D9F}" dt="2024-11-21T09:56:56.532" v="513" actId="1076"/>
          <ac:spMkLst>
            <pc:docMk/>
            <pc:sldMk cId="2161167571" sldId="309"/>
            <ac:spMk id="23" creationId="{81E59D04-5796-2B38-ED86-872F82709218}"/>
          </ac:spMkLst>
        </pc:spChg>
        <pc:spChg chg="add mod">
          <ac:chgData name="Sarah Woods" userId="e0e3c6c9-3aae-4dc5-8705-f75845f70d43" providerId="ADAL" clId="{6A420EC4-5C2D-4140-AFD1-DE87829A7D9F}" dt="2024-11-21T09:57:17.629" v="518" actId="20577"/>
          <ac:spMkLst>
            <pc:docMk/>
            <pc:sldMk cId="2161167571" sldId="309"/>
            <ac:spMk id="24" creationId="{5B7792BA-06F8-9165-89CB-89AD601D55D2}"/>
          </ac:spMkLst>
        </pc:spChg>
        <pc:spChg chg="add mod">
          <ac:chgData name="Sarah Woods" userId="e0e3c6c9-3aae-4dc5-8705-f75845f70d43" providerId="ADAL" clId="{6A420EC4-5C2D-4140-AFD1-DE87829A7D9F}" dt="2024-11-21T09:56:56.532" v="513" actId="1076"/>
          <ac:spMkLst>
            <pc:docMk/>
            <pc:sldMk cId="2161167571" sldId="309"/>
            <ac:spMk id="25" creationId="{091CFEC2-C8A4-13E4-5767-44452F8B1093}"/>
          </ac:spMkLst>
        </pc:spChg>
        <pc:spChg chg="add mod">
          <ac:chgData name="Sarah Woods" userId="e0e3c6c9-3aae-4dc5-8705-f75845f70d43" providerId="ADAL" clId="{6A420EC4-5C2D-4140-AFD1-DE87829A7D9F}" dt="2024-11-21T11:59:20.245" v="590" actId="14100"/>
          <ac:spMkLst>
            <pc:docMk/>
            <pc:sldMk cId="2161167571" sldId="309"/>
            <ac:spMk id="26" creationId="{C18C1826-A864-0893-4FD5-6AB24726200A}"/>
          </ac:spMkLst>
        </pc:spChg>
        <pc:spChg chg="add mod">
          <ac:chgData name="Sarah Woods" userId="e0e3c6c9-3aae-4dc5-8705-f75845f70d43" providerId="ADAL" clId="{6A420EC4-5C2D-4140-AFD1-DE87829A7D9F}" dt="2024-11-21T09:56:56.532" v="513" actId="1076"/>
          <ac:spMkLst>
            <pc:docMk/>
            <pc:sldMk cId="2161167571" sldId="309"/>
            <ac:spMk id="27" creationId="{4443FBFF-7097-4E03-1845-FAF81366B406}"/>
          </ac:spMkLst>
        </pc:spChg>
        <pc:spChg chg="add mod">
          <ac:chgData name="Sarah Woods" userId="e0e3c6c9-3aae-4dc5-8705-f75845f70d43" providerId="ADAL" clId="{6A420EC4-5C2D-4140-AFD1-DE87829A7D9F}" dt="2024-11-21T09:58:00.750" v="578" actId="20577"/>
          <ac:spMkLst>
            <pc:docMk/>
            <pc:sldMk cId="2161167571" sldId="309"/>
            <ac:spMk id="28" creationId="{54FEE3C6-6C51-A21B-6F99-A7DDFE162E25}"/>
          </ac:spMkLst>
        </pc:spChg>
        <pc:picChg chg="del">
          <ac:chgData name="Sarah Woods" userId="e0e3c6c9-3aae-4dc5-8705-f75845f70d43" providerId="ADAL" clId="{6A420EC4-5C2D-4140-AFD1-DE87829A7D9F}" dt="2024-11-21T09:51:01.193" v="453" actId="478"/>
          <ac:picMkLst>
            <pc:docMk/>
            <pc:sldMk cId="2161167571" sldId="309"/>
            <ac:picMk id="8" creationId="{CC9904EE-28B1-65C3-D59F-2252A0C41546}"/>
          </ac:picMkLst>
        </pc:picChg>
        <pc:picChg chg="del">
          <ac:chgData name="Sarah Woods" userId="e0e3c6c9-3aae-4dc5-8705-f75845f70d43" providerId="ADAL" clId="{6A420EC4-5C2D-4140-AFD1-DE87829A7D9F}" dt="2024-11-21T09:51:01.193" v="453" actId="478"/>
          <ac:picMkLst>
            <pc:docMk/>
            <pc:sldMk cId="2161167571" sldId="309"/>
            <ac:picMk id="15" creationId="{724A70D5-A476-B159-76AB-4682B8C516E2}"/>
          </ac:picMkLst>
        </pc:picChg>
        <pc:picChg chg="del">
          <ac:chgData name="Sarah Woods" userId="e0e3c6c9-3aae-4dc5-8705-f75845f70d43" providerId="ADAL" clId="{6A420EC4-5C2D-4140-AFD1-DE87829A7D9F}" dt="2024-11-21T09:51:01.193" v="453" actId="478"/>
          <ac:picMkLst>
            <pc:docMk/>
            <pc:sldMk cId="2161167571" sldId="309"/>
            <ac:picMk id="20" creationId="{9DC0D4A4-85CE-F621-4842-2DB1629EB5AE}"/>
          </ac:picMkLst>
        </pc:picChg>
      </pc:sldChg>
      <pc:sldChg chg="del">
        <pc:chgData name="Sarah Woods" userId="e0e3c6c9-3aae-4dc5-8705-f75845f70d43" providerId="ADAL" clId="{6A420EC4-5C2D-4140-AFD1-DE87829A7D9F}" dt="2024-11-21T09:33:20.869" v="425" actId="47"/>
        <pc:sldMkLst>
          <pc:docMk/>
          <pc:sldMk cId="2168266818" sldId="309"/>
        </pc:sldMkLst>
      </pc:sldChg>
      <pc:sldChg chg="modSp new mod">
        <pc:chgData name="Sarah Woods" userId="e0e3c6c9-3aae-4dc5-8705-f75845f70d43" providerId="ADAL" clId="{6A420EC4-5C2D-4140-AFD1-DE87829A7D9F}" dt="2024-11-21T09:53:36.151" v="482" actId="20577"/>
        <pc:sldMkLst>
          <pc:docMk/>
          <pc:sldMk cId="279171378" sldId="310"/>
        </pc:sldMkLst>
        <pc:spChg chg="mod">
          <ac:chgData name="Sarah Woods" userId="e0e3c6c9-3aae-4dc5-8705-f75845f70d43" providerId="ADAL" clId="{6A420EC4-5C2D-4140-AFD1-DE87829A7D9F}" dt="2024-11-21T09:53:36.151" v="482" actId="20577"/>
          <ac:spMkLst>
            <pc:docMk/>
            <pc:sldMk cId="279171378" sldId="310"/>
            <ac:spMk id="2" creationId="{D5E456E3-2DBE-2926-A7A7-70126C1E8150}"/>
          </ac:spMkLst>
        </pc:spChg>
      </pc:sldChg>
      <pc:sldChg chg="del">
        <pc:chgData name="Sarah Woods" userId="e0e3c6c9-3aae-4dc5-8705-f75845f70d43" providerId="ADAL" clId="{6A420EC4-5C2D-4140-AFD1-DE87829A7D9F}" dt="2024-11-21T09:33:20.869" v="425" actId="47"/>
        <pc:sldMkLst>
          <pc:docMk/>
          <pc:sldMk cId="3054672542" sldId="310"/>
        </pc:sldMkLst>
      </pc:sldChg>
      <pc:sldChg chg="del">
        <pc:chgData name="Sarah Woods" userId="e0e3c6c9-3aae-4dc5-8705-f75845f70d43" providerId="ADAL" clId="{6A420EC4-5C2D-4140-AFD1-DE87829A7D9F}" dt="2024-11-21T09:33:20.869" v="425" actId="47"/>
        <pc:sldMkLst>
          <pc:docMk/>
          <pc:sldMk cId="4151839334" sldId="311"/>
        </pc:sldMkLst>
      </pc:sldChg>
      <pc:sldChg chg="del">
        <pc:chgData name="Sarah Woods" userId="e0e3c6c9-3aae-4dc5-8705-f75845f70d43" providerId="ADAL" clId="{6A420EC4-5C2D-4140-AFD1-DE87829A7D9F}" dt="2024-11-21T09:33:15.704" v="424" actId="47"/>
        <pc:sldMkLst>
          <pc:docMk/>
          <pc:sldMk cId="3009417962" sldId="312"/>
        </pc:sldMkLst>
      </pc:sldChg>
    </pc:docChg>
  </pc:docChgLst>
  <pc:docChgLst>
    <pc:chgData name="Sarah Woods" userId="e0e3c6c9-3aae-4dc5-8705-f75845f70d43" providerId="ADAL" clId="{73C63A4A-0953-4228-A0EA-FE0899A67E98}"/>
    <pc:docChg chg="modSld">
      <pc:chgData name="Sarah Woods" userId="e0e3c6c9-3aae-4dc5-8705-f75845f70d43" providerId="ADAL" clId="{73C63A4A-0953-4228-A0EA-FE0899A67E98}" dt="2024-11-22T17:22:50.288" v="63" actId="1035"/>
      <pc:docMkLst>
        <pc:docMk/>
      </pc:docMkLst>
      <pc:sldChg chg="modSp">
        <pc:chgData name="Sarah Woods" userId="e0e3c6c9-3aae-4dc5-8705-f75845f70d43" providerId="ADAL" clId="{73C63A4A-0953-4228-A0EA-FE0899A67E98}" dt="2024-11-22T17:20:06.597" v="1" actId="1076"/>
        <pc:sldMkLst>
          <pc:docMk/>
          <pc:sldMk cId="333914180" sldId="257"/>
        </pc:sldMkLst>
        <pc:picChg chg="mod">
          <ac:chgData name="Sarah Woods" userId="e0e3c6c9-3aae-4dc5-8705-f75845f70d43" providerId="ADAL" clId="{73C63A4A-0953-4228-A0EA-FE0899A67E98}" dt="2024-11-22T17:20:04.918" v="0" actId="1076"/>
          <ac:picMkLst>
            <pc:docMk/>
            <pc:sldMk cId="333914180" sldId="257"/>
            <ac:picMk id="2" creationId="{32DA505E-4D24-B787-7898-6512A9811AAB}"/>
          </ac:picMkLst>
        </pc:picChg>
        <pc:picChg chg="mod">
          <ac:chgData name="Sarah Woods" userId="e0e3c6c9-3aae-4dc5-8705-f75845f70d43" providerId="ADAL" clId="{73C63A4A-0953-4228-A0EA-FE0899A67E98}" dt="2024-11-22T17:20:06.597" v="1" actId="1076"/>
          <ac:picMkLst>
            <pc:docMk/>
            <pc:sldMk cId="333914180" sldId="257"/>
            <ac:picMk id="5" creationId="{B5E166A8-3382-85A3-F1D8-1A0F33BEE320}"/>
          </ac:picMkLst>
        </pc:picChg>
      </pc:sldChg>
      <pc:sldChg chg="modSp mod">
        <pc:chgData name="Sarah Woods" userId="e0e3c6c9-3aae-4dc5-8705-f75845f70d43" providerId="ADAL" clId="{73C63A4A-0953-4228-A0EA-FE0899A67E98}" dt="2024-11-22T17:20:39.484" v="2" actId="2711"/>
        <pc:sldMkLst>
          <pc:docMk/>
          <pc:sldMk cId="3166282387" sldId="294"/>
        </pc:sldMkLst>
        <pc:spChg chg="mod">
          <ac:chgData name="Sarah Woods" userId="e0e3c6c9-3aae-4dc5-8705-f75845f70d43" providerId="ADAL" clId="{73C63A4A-0953-4228-A0EA-FE0899A67E98}" dt="2024-11-22T17:20:39.484" v="2" actId="2711"/>
          <ac:spMkLst>
            <pc:docMk/>
            <pc:sldMk cId="3166282387" sldId="294"/>
            <ac:spMk id="21" creationId="{3EC40F95-BA8E-5A8A-11CC-7D8B702C77F1}"/>
          </ac:spMkLst>
        </pc:spChg>
      </pc:sldChg>
      <pc:sldChg chg="modSp mod">
        <pc:chgData name="Sarah Woods" userId="e0e3c6c9-3aae-4dc5-8705-f75845f70d43" providerId="ADAL" clId="{73C63A4A-0953-4228-A0EA-FE0899A67E98}" dt="2024-11-22T17:22:50.288" v="63" actId="1035"/>
        <pc:sldMkLst>
          <pc:docMk/>
          <pc:sldMk cId="914828819" sldId="309"/>
        </pc:sldMkLst>
        <pc:spChg chg="mod">
          <ac:chgData name="Sarah Woods" userId="e0e3c6c9-3aae-4dc5-8705-f75845f70d43" providerId="ADAL" clId="{73C63A4A-0953-4228-A0EA-FE0899A67E98}" dt="2024-11-22T17:22:50.288" v="63" actId="1035"/>
          <ac:spMkLst>
            <pc:docMk/>
            <pc:sldMk cId="914828819" sldId="309"/>
            <ac:spMk id="9" creationId="{8EC90757-0AE4-353A-AA40-8E70A20816EE}"/>
          </ac:spMkLst>
        </pc:spChg>
        <pc:spChg chg="mod">
          <ac:chgData name="Sarah Woods" userId="e0e3c6c9-3aae-4dc5-8705-f75845f70d43" providerId="ADAL" clId="{73C63A4A-0953-4228-A0EA-FE0899A67E98}" dt="2024-11-22T17:22:50.288" v="63" actId="1035"/>
          <ac:spMkLst>
            <pc:docMk/>
            <pc:sldMk cId="914828819" sldId="309"/>
            <ac:spMk id="10" creationId="{CFD0DD16-9A75-7400-E541-0D507507E78F}"/>
          </ac:spMkLst>
        </pc:spChg>
        <pc:spChg chg="mod">
          <ac:chgData name="Sarah Woods" userId="e0e3c6c9-3aae-4dc5-8705-f75845f70d43" providerId="ADAL" clId="{73C63A4A-0953-4228-A0EA-FE0899A67E98}" dt="2024-11-22T17:22:23.508" v="57" actId="20577"/>
          <ac:spMkLst>
            <pc:docMk/>
            <pc:sldMk cId="914828819" sldId="309"/>
            <ac:spMk id="26" creationId="{9D909586-73F1-9768-2D79-C10AEF74226D}"/>
          </ac:spMkLst>
        </pc:spChg>
        <pc:picChg chg="mod">
          <ac:chgData name="Sarah Woods" userId="e0e3c6c9-3aae-4dc5-8705-f75845f70d43" providerId="ADAL" clId="{73C63A4A-0953-4228-A0EA-FE0899A67E98}" dt="2024-11-22T17:22:50.288" v="63" actId="1035"/>
          <ac:picMkLst>
            <pc:docMk/>
            <pc:sldMk cId="914828819" sldId="309"/>
            <ac:picMk id="12" creationId="{755EF916-5C8C-4FD7-B788-B6F7706D8B4F}"/>
          </ac:picMkLst>
        </pc:picChg>
      </pc:sldChg>
    </pc:docChg>
  </pc:docChgLst>
  <pc:docChgLst>
    <pc:chgData name="Roshna Mistry" userId="S::adrm6@lunet.lboro.ac.uk::ccb0258a-4be4-483a-9c69-7031499f6203" providerId="AD" clId="Web-{E3A707F4-2756-D451-C85E-8B566F11C017}"/>
    <pc:docChg chg="mod modSld">
      <pc:chgData name="Roshna Mistry" userId="S::adrm6@lunet.lboro.ac.uk::ccb0258a-4be4-483a-9c69-7031499f6203" providerId="AD" clId="Web-{E3A707F4-2756-D451-C85E-8B566F11C017}" dt="2024-11-22T13:38:29.364" v="80" actId="20577"/>
      <pc:docMkLst>
        <pc:docMk/>
      </pc:docMkLst>
      <pc:sldChg chg="modSp">
        <pc:chgData name="Roshna Mistry" userId="S::adrm6@lunet.lboro.ac.uk::ccb0258a-4be4-483a-9c69-7031499f6203" providerId="AD" clId="Web-{E3A707F4-2756-D451-C85E-8B566F11C017}" dt="2024-11-22T13:38:29.364" v="80" actId="20577"/>
        <pc:sldMkLst>
          <pc:docMk/>
          <pc:sldMk cId="2244465715" sldId="295"/>
        </pc:sldMkLst>
        <pc:spChg chg="mod">
          <ac:chgData name="Roshna Mistry" userId="S::adrm6@lunet.lboro.ac.uk::ccb0258a-4be4-483a-9c69-7031499f6203" providerId="AD" clId="Web-{E3A707F4-2756-D451-C85E-8B566F11C017}" dt="2024-11-22T13:38:29.364" v="80" actId="20577"/>
          <ac:spMkLst>
            <pc:docMk/>
            <pc:sldMk cId="2244465715" sldId="295"/>
            <ac:spMk id="29" creationId="{72270E71-49F8-CB7F-D50C-518845E61D26}"/>
          </ac:spMkLst>
        </pc:spChg>
      </pc:sldChg>
    </pc:docChg>
  </pc:docChgLst>
  <pc:docChgLst>
    <pc:chgData name="Sarah Woods" userId="e0e3c6c9-3aae-4dc5-8705-f75845f70d43" providerId="ADAL" clId="{76EC33F1-1EB7-4816-B00B-F62A4A50DC70}"/>
    <pc:docChg chg="undo redo custSel addSld delSld modSld sldOrd addSection delSection modSection">
      <pc:chgData name="Sarah Woods" userId="e0e3c6c9-3aae-4dc5-8705-f75845f70d43" providerId="ADAL" clId="{76EC33F1-1EB7-4816-B00B-F62A4A50DC70}" dt="2024-11-22T17:17:43.591" v="21783" actId="20577"/>
      <pc:docMkLst>
        <pc:docMk/>
      </pc:docMkLst>
      <pc:sldChg chg="addSp delSp modSp mod modNotesTx">
        <pc:chgData name="Sarah Woods" userId="e0e3c6c9-3aae-4dc5-8705-f75845f70d43" providerId="ADAL" clId="{76EC33F1-1EB7-4816-B00B-F62A4A50DC70}" dt="2024-11-22T17:08:49.998" v="21693" actId="1035"/>
        <pc:sldMkLst>
          <pc:docMk/>
          <pc:sldMk cId="333914180" sldId="257"/>
        </pc:sldMkLst>
        <pc:spChg chg="mod">
          <ac:chgData name="Sarah Woods" userId="e0e3c6c9-3aae-4dc5-8705-f75845f70d43" providerId="ADAL" clId="{76EC33F1-1EB7-4816-B00B-F62A4A50DC70}" dt="2024-11-22T17:08:49.998" v="21693" actId="1035"/>
          <ac:spMkLst>
            <pc:docMk/>
            <pc:sldMk cId="333914180" sldId="257"/>
            <ac:spMk id="3" creationId="{3C3DCB5E-853E-B316-9B0E-745F94ACEF3F}"/>
          </ac:spMkLst>
        </pc:spChg>
        <pc:spChg chg="mod">
          <ac:chgData name="Sarah Woods" userId="e0e3c6c9-3aae-4dc5-8705-f75845f70d43" providerId="ADAL" clId="{76EC33F1-1EB7-4816-B00B-F62A4A50DC70}" dt="2024-11-22T17:08:49.998" v="21693" actId="1035"/>
          <ac:spMkLst>
            <pc:docMk/>
            <pc:sldMk cId="333914180" sldId="257"/>
            <ac:spMk id="4" creationId="{2B85E687-36AE-4067-BDDC-536CDA016545}"/>
          </ac:spMkLst>
        </pc:spChg>
        <pc:spChg chg="mod">
          <ac:chgData name="Sarah Woods" userId="e0e3c6c9-3aae-4dc5-8705-f75845f70d43" providerId="ADAL" clId="{76EC33F1-1EB7-4816-B00B-F62A4A50DC70}" dt="2024-11-22T17:08:49.998" v="21693" actId="1035"/>
          <ac:spMkLst>
            <pc:docMk/>
            <pc:sldMk cId="333914180" sldId="257"/>
            <ac:spMk id="7" creationId="{389A6902-6488-476E-A46C-F948CEF31EE6}"/>
          </ac:spMkLst>
        </pc:spChg>
        <pc:spChg chg="mod">
          <ac:chgData name="Sarah Woods" userId="e0e3c6c9-3aae-4dc5-8705-f75845f70d43" providerId="ADAL" clId="{76EC33F1-1EB7-4816-B00B-F62A4A50DC70}" dt="2024-11-22T17:08:49.998" v="21693" actId="1035"/>
          <ac:spMkLst>
            <pc:docMk/>
            <pc:sldMk cId="333914180" sldId="257"/>
            <ac:spMk id="8" creationId="{69EEAB9D-02F7-483F-98E4-71960987593C}"/>
          </ac:spMkLst>
        </pc:spChg>
        <pc:spChg chg="mod">
          <ac:chgData name="Sarah Woods" userId="e0e3c6c9-3aae-4dc5-8705-f75845f70d43" providerId="ADAL" clId="{76EC33F1-1EB7-4816-B00B-F62A4A50DC70}" dt="2024-11-22T17:08:49.998" v="21693" actId="1035"/>
          <ac:spMkLst>
            <pc:docMk/>
            <pc:sldMk cId="333914180" sldId="257"/>
            <ac:spMk id="9" creationId="{DE08C70F-BB35-4FE2-9154-E14B7CA4A0B2}"/>
          </ac:spMkLst>
        </pc:spChg>
        <pc:spChg chg="mod">
          <ac:chgData name="Sarah Woods" userId="e0e3c6c9-3aae-4dc5-8705-f75845f70d43" providerId="ADAL" clId="{76EC33F1-1EB7-4816-B00B-F62A4A50DC70}" dt="2024-11-22T17:08:49.998" v="21693" actId="1035"/>
          <ac:spMkLst>
            <pc:docMk/>
            <pc:sldMk cId="333914180" sldId="257"/>
            <ac:spMk id="13" creationId="{B9A2648E-2576-5B8F-B403-D031BE623B12}"/>
          </ac:spMkLst>
        </pc:spChg>
        <pc:spChg chg="mod">
          <ac:chgData name="Sarah Woods" userId="e0e3c6c9-3aae-4dc5-8705-f75845f70d43" providerId="ADAL" clId="{76EC33F1-1EB7-4816-B00B-F62A4A50DC70}" dt="2024-11-22T17:08:49.998" v="21693" actId="1035"/>
          <ac:spMkLst>
            <pc:docMk/>
            <pc:sldMk cId="333914180" sldId="257"/>
            <ac:spMk id="19" creationId="{6E96211B-2515-4C85-F25C-EF429F311F2D}"/>
          </ac:spMkLst>
        </pc:spChg>
        <pc:spChg chg="mod">
          <ac:chgData name="Sarah Woods" userId="e0e3c6c9-3aae-4dc5-8705-f75845f70d43" providerId="ADAL" clId="{76EC33F1-1EB7-4816-B00B-F62A4A50DC70}" dt="2024-11-22T17:08:49.998" v="21693" actId="1035"/>
          <ac:spMkLst>
            <pc:docMk/>
            <pc:sldMk cId="333914180" sldId="257"/>
            <ac:spMk id="21" creationId="{53F34F69-0593-630F-F88E-E6F117F4528C}"/>
          </ac:spMkLst>
        </pc:spChg>
        <pc:spChg chg="mod">
          <ac:chgData name="Sarah Woods" userId="e0e3c6c9-3aae-4dc5-8705-f75845f70d43" providerId="ADAL" clId="{76EC33F1-1EB7-4816-B00B-F62A4A50DC70}" dt="2024-11-22T17:08:49.998" v="21693" actId="1035"/>
          <ac:spMkLst>
            <pc:docMk/>
            <pc:sldMk cId="333914180" sldId="257"/>
            <ac:spMk id="23" creationId="{FBBC8E19-E383-DECC-F890-5F90EE542258}"/>
          </ac:spMkLst>
        </pc:spChg>
        <pc:spChg chg="add mod">
          <ac:chgData name="Sarah Woods" userId="e0e3c6c9-3aae-4dc5-8705-f75845f70d43" providerId="ADAL" clId="{76EC33F1-1EB7-4816-B00B-F62A4A50DC70}" dt="2024-11-20T16:41:58.100" v="6463"/>
          <ac:spMkLst>
            <pc:docMk/>
            <pc:sldMk cId="333914180" sldId="257"/>
            <ac:spMk id="25" creationId="{063B1C2E-4601-596D-BFA7-5BD76CBA3C0C}"/>
          </ac:spMkLst>
        </pc:spChg>
        <pc:spChg chg="add del mod">
          <ac:chgData name="Sarah Woods" userId="e0e3c6c9-3aae-4dc5-8705-f75845f70d43" providerId="ADAL" clId="{76EC33F1-1EB7-4816-B00B-F62A4A50DC70}" dt="2024-11-20T16:43:30.580" v="6467" actId="478"/>
          <ac:spMkLst>
            <pc:docMk/>
            <pc:sldMk cId="333914180" sldId="257"/>
            <ac:spMk id="26" creationId="{508D6972-2DEF-792A-2FC6-3C5F8DE31FD7}"/>
          </ac:spMkLst>
        </pc:spChg>
        <pc:grpChg chg="mod">
          <ac:chgData name="Sarah Woods" userId="e0e3c6c9-3aae-4dc5-8705-f75845f70d43" providerId="ADAL" clId="{76EC33F1-1EB7-4816-B00B-F62A4A50DC70}" dt="2024-11-22T17:08:49.998" v="21693" actId="1035"/>
          <ac:grpSpMkLst>
            <pc:docMk/>
            <pc:sldMk cId="333914180" sldId="257"/>
            <ac:grpSpMk id="6" creationId="{CF28C115-AC93-C0C7-AA2C-4924F5099302}"/>
          </ac:grpSpMkLst>
        </pc:grpChg>
        <pc:grpChg chg="mod">
          <ac:chgData name="Sarah Woods" userId="e0e3c6c9-3aae-4dc5-8705-f75845f70d43" providerId="ADAL" clId="{76EC33F1-1EB7-4816-B00B-F62A4A50DC70}" dt="2024-11-22T17:08:49.998" v="21693" actId="1035"/>
          <ac:grpSpMkLst>
            <pc:docMk/>
            <pc:sldMk cId="333914180" sldId="257"/>
            <ac:grpSpMk id="10" creationId="{609AA0CF-5F69-42BC-B9ED-9E8BF3252EEA}"/>
          </ac:grpSpMkLst>
        </pc:grpChg>
        <pc:grpChg chg="mod">
          <ac:chgData name="Sarah Woods" userId="e0e3c6c9-3aae-4dc5-8705-f75845f70d43" providerId="ADAL" clId="{76EC33F1-1EB7-4816-B00B-F62A4A50DC70}" dt="2024-11-22T17:08:49.998" v="21693" actId="1035"/>
          <ac:grpSpMkLst>
            <pc:docMk/>
            <pc:sldMk cId="333914180" sldId="257"/>
            <ac:grpSpMk id="11" creationId="{D1B45DFD-406E-44B1-1B0D-8483A2168E94}"/>
          </ac:grpSpMkLst>
        </pc:grpChg>
        <pc:grpChg chg="mod">
          <ac:chgData name="Sarah Woods" userId="e0e3c6c9-3aae-4dc5-8705-f75845f70d43" providerId="ADAL" clId="{76EC33F1-1EB7-4816-B00B-F62A4A50DC70}" dt="2024-11-22T17:08:49.998" v="21693" actId="1035"/>
          <ac:grpSpMkLst>
            <pc:docMk/>
            <pc:sldMk cId="333914180" sldId="257"/>
            <ac:grpSpMk id="12" creationId="{2224C0FA-FC8B-34EB-946B-FC3C7AC5755E}"/>
          </ac:grpSpMkLst>
        </pc:grpChg>
        <pc:grpChg chg="mod">
          <ac:chgData name="Sarah Woods" userId="e0e3c6c9-3aae-4dc5-8705-f75845f70d43" providerId="ADAL" clId="{76EC33F1-1EB7-4816-B00B-F62A4A50DC70}" dt="2024-11-22T17:08:49.998" v="21693" actId="1035"/>
          <ac:grpSpMkLst>
            <pc:docMk/>
            <pc:sldMk cId="333914180" sldId="257"/>
            <ac:grpSpMk id="14" creationId="{1EF80B9C-5B19-A7E7-073F-F5885A3A1494}"/>
          </ac:grpSpMkLst>
        </pc:grpChg>
        <pc:picChg chg="add mod">
          <ac:chgData name="Sarah Woods" userId="e0e3c6c9-3aae-4dc5-8705-f75845f70d43" providerId="ADAL" clId="{76EC33F1-1EB7-4816-B00B-F62A4A50DC70}" dt="2024-11-22T17:08:49.998" v="21693" actId="1035"/>
          <ac:picMkLst>
            <pc:docMk/>
            <pc:sldMk cId="333914180" sldId="257"/>
            <ac:picMk id="2" creationId="{32DA505E-4D24-B787-7898-6512A9811AAB}"/>
          </ac:picMkLst>
        </pc:picChg>
        <pc:picChg chg="add del mod">
          <ac:chgData name="Sarah Woods" userId="e0e3c6c9-3aae-4dc5-8705-f75845f70d43" providerId="ADAL" clId="{76EC33F1-1EB7-4816-B00B-F62A4A50DC70}" dt="2024-11-22T17:08:49.998" v="21693" actId="1035"/>
          <ac:picMkLst>
            <pc:docMk/>
            <pc:sldMk cId="333914180" sldId="257"/>
            <ac:picMk id="5" creationId="{B5E166A8-3382-85A3-F1D8-1A0F33BEE320}"/>
          </ac:picMkLst>
        </pc:picChg>
        <pc:picChg chg="mod">
          <ac:chgData name="Sarah Woods" userId="e0e3c6c9-3aae-4dc5-8705-f75845f70d43" providerId="ADAL" clId="{76EC33F1-1EB7-4816-B00B-F62A4A50DC70}" dt="2024-11-22T17:08:49.998" v="21693" actId="1035"/>
          <ac:picMkLst>
            <pc:docMk/>
            <pc:sldMk cId="333914180" sldId="257"/>
            <ac:picMk id="17" creationId="{07B7F2AE-296C-9B0F-5EBD-54289D1564D5}"/>
          </ac:picMkLst>
        </pc:picChg>
        <pc:picChg chg="mod">
          <ac:chgData name="Sarah Woods" userId="e0e3c6c9-3aae-4dc5-8705-f75845f70d43" providerId="ADAL" clId="{76EC33F1-1EB7-4816-B00B-F62A4A50DC70}" dt="2024-11-22T17:08:49.998" v="21693" actId="1035"/>
          <ac:picMkLst>
            <pc:docMk/>
            <pc:sldMk cId="333914180" sldId="257"/>
            <ac:picMk id="18" creationId="{BAB9BF03-F926-6E59-4CF7-1619AC3AC032}"/>
          </ac:picMkLst>
        </pc:picChg>
        <pc:picChg chg="mod">
          <ac:chgData name="Sarah Woods" userId="e0e3c6c9-3aae-4dc5-8705-f75845f70d43" providerId="ADAL" clId="{76EC33F1-1EB7-4816-B00B-F62A4A50DC70}" dt="2024-11-22T17:08:49.998" v="21693" actId="1035"/>
          <ac:picMkLst>
            <pc:docMk/>
            <pc:sldMk cId="333914180" sldId="257"/>
            <ac:picMk id="20" creationId="{811AEDCB-3A5C-6D5E-4036-301067BFB8EB}"/>
          </ac:picMkLst>
        </pc:picChg>
        <pc:picChg chg="mod">
          <ac:chgData name="Sarah Woods" userId="e0e3c6c9-3aae-4dc5-8705-f75845f70d43" providerId="ADAL" clId="{76EC33F1-1EB7-4816-B00B-F62A4A50DC70}" dt="2024-11-22T17:08:49.998" v="21693" actId="1035"/>
          <ac:picMkLst>
            <pc:docMk/>
            <pc:sldMk cId="333914180" sldId="257"/>
            <ac:picMk id="22" creationId="{C0BF2C7D-AD0C-4C77-92FD-1187D5349DD3}"/>
          </ac:picMkLst>
        </pc:picChg>
        <pc:picChg chg="mod">
          <ac:chgData name="Sarah Woods" userId="e0e3c6c9-3aae-4dc5-8705-f75845f70d43" providerId="ADAL" clId="{76EC33F1-1EB7-4816-B00B-F62A4A50DC70}" dt="2024-11-22T17:08:49.998" v="21693" actId="1035"/>
          <ac:picMkLst>
            <pc:docMk/>
            <pc:sldMk cId="333914180" sldId="257"/>
            <ac:picMk id="24" creationId="{22A0964B-E727-04C4-76BC-0F4D006FB25C}"/>
          </ac:picMkLst>
        </pc:picChg>
        <pc:picChg chg="mod">
          <ac:chgData name="Sarah Woods" userId="e0e3c6c9-3aae-4dc5-8705-f75845f70d43" providerId="ADAL" clId="{76EC33F1-1EB7-4816-B00B-F62A4A50DC70}" dt="2024-11-22T17:08:49.998" v="21693" actId="1035"/>
          <ac:picMkLst>
            <pc:docMk/>
            <pc:sldMk cId="333914180" sldId="257"/>
            <ac:picMk id="1026" creationId="{57893A91-C360-512C-A96A-70636E401BA5}"/>
          </ac:picMkLst>
        </pc:picChg>
        <pc:cxnChg chg="mod">
          <ac:chgData name="Sarah Woods" userId="e0e3c6c9-3aae-4dc5-8705-f75845f70d43" providerId="ADAL" clId="{76EC33F1-1EB7-4816-B00B-F62A4A50DC70}" dt="2024-11-22T17:08:49.998" v="21693" actId="1035"/>
          <ac:cxnSpMkLst>
            <pc:docMk/>
            <pc:sldMk cId="333914180" sldId="257"/>
            <ac:cxnSpMk id="15" creationId="{0B41C201-9839-AC99-FADC-168FDD7307BD}"/>
          </ac:cxnSpMkLst>
        </pc:cxnChg>
        <pc:cxnChg chg="mod">
          <ac:chgData name="Sarah Woods" userId="e0e3c6c9-3aae-4dc5-8705-f75845f70d43" providerId="ADAL" clId="{76EC33F1-1EB7-4816-B00B-F62A4A50DC70}" dt="2024-11-22T17:08:49.998" v="21693" actId="1035"/>
          <ac:cxnSpMkLst>
            <pc:docMk/>
            <pc:sldMk cId="333914180" sldId="257"/>
            <ac:cxnSpMk id="16" creationId="{575E588A-B0FF-FF0D-B589-40DC7F6C42E3}"/>
          </ac:cxnSpMkLst>
        </pc:cxnChg>
      </pc:sldChg>
      <pc:sldChg chg="addSp delSp modSp add del mod">
        <pc:chgData name="Sarah Woods" userId="e0e3c6c9-3aae-4dc5-8705-f75845f70d43" providerId="ADAL" clId="{76EC33F1-1EB7-4816-B00B-F62A4A50DC70}" dt="2024-11-20T11:31:13.825" v="371" actId="47"/>
        <pc:sldMkLst>
          <pc:docMk/>
          <pc:sldMk cId="4205796611" sldId="258"/>
        </pc:sldMkLst>
        <pc:spChg chg="mod">
          <ac:chgData name="Sarah Woods" userId="e0e3c6c9-3aae-4dc5-8705-f75845f70d43" providerId="ADAL" clId="{76EC33F1-1EB7-4816-B00B-F62A4A50DC70}" dt="2024-11-20T11:25:56.345" v="234" actId="165"/>
          <ac:spMkLst>
            <pc:docMk/>
            <pc:sldMk cId="4205796611" sldId="258"/>
            <ac:spMk id="2" creationId="{12B4B475-42DD-4C9C-97A8-1E62BC669927}"/>
          </ac:spMkLst>
        </pc:spChg>
        <pc:spChg chg="add mod">
          <ac:chgData name="Sarah Woods" userId="e0e3c6c9-3aae-4dc5-8705-f75845f70d43" providerId="ADAL" clId="{76EC33F1-1EB7-4816-B00B-F62A4A50DC70}" dt="2024-11-20T11:26:07.412" v="238" actId="1076"/>
          <ac:spMkLst>
            <pc:docMk/>
            <pc:sldMk cId="4205796611" sldId="258"/>
            <ac:spMk id="7" creationId="{96EC9EEF-98A3-0F62-C388-642533D75A2E}"/>
          </ac:spMkLst>
        </pc:spChg>
        <pc:spChg chg="mod">
          <ac:chgData name="Sarah Woods" userId="e0e3c6c9-3aae-4dc5-8705-f75845f70d43" providerId="ADAL" clId="{76EC33F1-1EB7-4816-B00B-F62A4A50DC70}" dt="2024-11-20T11:25:56.345" v="234" actId="165"/>
          <ac:spMkLst>
            <pc:docMk/>
            <pc:sldMk cId="4205796611" sldId="258"/>
            <ac:spMk id="11" creationId="{38D51CB7-2BBB-4FE8-BB37-CBDD9BE5B6A4}"/>
          </ac:spMkLst>
        </pc:spChg>
        <pc:spChg chg="mod">
          <ac:chgData name="Sarah Woods" userId="e0e3c6c9-3aae-4dc5-8705-f75845f70d43" providerId="ADAL" clId="{76EC33F1-1EB7-4816-B00B-F62A4A50DC70}" dt="2024-11-20T11:25:56.345" v="234" actId="165"/>
          <ac:spMkLst>
            <pc:docMk/>
            <pc:sldMk cId="4205796611" sldId="258"/>
            <ac:spMk id="12" creationId="{8D1C921A-890E-4A32-9791-AF6D0A76C5D5}"/>
          </ac:spMkLst>
        </pc:spChg>
        <pc:spChg chg="mod topLvl">
          <ac:chgData name="Sarah Woods" userId="e0e3c6c9-3aae-4dc5-8705-f75845f70d43" providerId="ADAL" clId="{76EC33F1-1EB7-4816-B00B-F62A4A50DC70}" dt="2024-11-20T11:25:56.345" v="234" actId="165"/>
          <ac:spMkLst>
            <pc:docMk/>
            <pc:sldMk cId="4205796611" sldId="258"/>
            <ac:spMk id="24" creationId="{BB817B19-CE5A-4CF9-B3ED-39682A1EE85F}"/>
          </ac:spMkLst>
        </pc:spChg>
        <pc:spChg chg="mod topLvl">
          <ac:chgData name="Sarah Woods" userId="e0e3c6c9-3aae-4dc5-8705-f75845f70d43" providerId="ADAL" clId="{76EC33F1-1EB7-4816-B00B-F62A4A50DC70}" dt="2024-11-20T11:25:56.345" v="234" actId="165"/>
          <ac:spMkLst>
            <pc:docMk/>
            <pc:sldMk cId="4205796611" sldId="258"/>
            <ac:spMk id="28" creationId="{D3C36B8A-5FA5-4D0E-BAD2-B00DA274D626}"/>
          </ac:spMkLst>
        </pc:spChg>
        <pc:spChg chg="mod topLvl">
          <ac:chgData name="Sarah Woods" userId="e0e3c6c9-3aae-4dc5-8705-f75845f70d43" providerId="ADAL" clId="{76EC33F1-1EB7-4816-B00B-F62A4A50DC70}" dt="2024-11-20T11:25:56.345" v="234" actId="165"/>
          <ac:spMkLst>
            <pc:docMk/>
            <pc:sldMk cId="4205796611" sldId="258"/>
            <ac:spMk id="31" creationId="{3D33F7D2-C1C9-4C46-9B83-7E0B6389A373}"/>
          </ac:spMkLst>
        </pc:spChg>
        <pc:spChg chg="mod topLvl">
          <ac:chgData name="Sarah Woods" userId="e0e3c6c9-3aae-4dc5-8705-f75845f70d43" providerId="ADAL" clId="{76EC33F1-1EB7-4816-B00B-F62A4A50DC70}" dt="2024-11-20T11:25:56.345" v="234" actId="165"/>
          <ac:spMkLst>
            <pc:docMk/>
            <pc:sldMk cId="4205796611" sldId="258"/>
            <ac:spMk id="40" creationId="{0010202B-69BE-4A5C-B004-F8932D8981E5}"/>
          </ac:spMkLst>
        </pc:spChg>
        <pc:spChg chg="mod topLvl">
          <ac:chgData name="Sarah Woods" userId="e0e3c6c9-3aae-4dc5-8705-f75845f70d43" providerId="ADAL" clId="{76EC33F1-1EB7-4816-B00B-F62A4A50DC70}" dt="2024-11-20T11:25:56.345" v="234" actId="165"/>
          <ac:spMkLst>
            <pc:docMk/>
            <pc:sldMk cId="4205796611" sldId="258"/>
            <ac:spMk id="41" creationId="{A14AEDF9-092E-4D6B-BAF4-DE5CD5FCB31B}"/>
          </ac:spMkLst>
        </pc:spChg>
        <pc:grpChg chg="mod topLvl">
          <ac:chgData name="Sarah Woods" userId="e0e3c6c9-3aae-4dc5-8705-f75845f70d43" providerId="ADAL" clId="{76EC33F1-1EB7-4816-B00B-F62A4A50DC70}" dt="2024-11-20T11:25:56.345" v="234" actId="165"/>
          <ac:grpSpMkLst>
            <pc:docMk/>
            <pc:sldMk cId="4205796611" sldId="258"/>
            <ac:grpSpMk id="6" creationId="{1897B135-B322-4A47-AF86-0BE75501BF90}"/>
          </ac:grpSpMkLst>
        </pc:grpChg>
        <pc:grpChg chg="add mod">
          <ac:chgData name="Sarah Woods" userId="e0e3c6c9-3aae-4dc5-8705-f75845f70d43" providerId="ADAL" clId="{76EC33F1-1EB7-4816-B00B-F62A4A50DC70}" dt="2024-11-20T11:26:07.412" v="238" actId="1076"/>
          <ac:grpSpMkLst>
            <pc:docMk/>
            <pc:sldMk cId="4205796611" sldId="258"/>
            <ac:grpSpMk id="8" creationId="{C6B838F0-E507-6A7C-22A9-126ED247F079}"/>
          </ac:grpSpMkLst>
        </pc:grpChg>
        <pc:grpChg chg="add mod">
          <ac:chgData name="Sarah Woods" userId="e0e3c6c9-3aae-4dc5-8705-f75845f70d43" providerId="ADAL" clId="{76EC33F1-1EB7-4816-B00B-F62A4A50DC70}" dt="2024-11-20T11:26:07.412" v="238" actId="1076"/>
          <ac:grpSpMkLst>
            <pc:docMk/>
            <pc:sldMk cId="4205796611" sldId="258"/>
            <ac:grpSpMk id="9" creationId="{CCBE2A0E-99F4-BA77-EBE2-02910D45B8FA}"/>
          </ac:grpSpMkLst>
        </pc:grpChg>
        <pc:grpChg chg="del mod">
          <ac:chgData name="Sarah Woods" userId="e0e3c6c9-3aae-4dc5-8705-f75845f70d43" providerId="ADAL" clId="{76EC33F1-1EB7-4816-B00B-F62A4A50DC70}" dt="2024-11-20T11:25:56.345" v="234" actId="165"/>
          <ac:grpSpMkLst>
            <pc:docMk/>
            <pc:sldMk cId="4205796611" sldId="258"/>
            <ac:grpSpMk id="42" creationId="{3A37D67B-3A0C-498A-9E0C-830086EB3AC6}"/>
          </ac:grpSpMkLst>
        </pc:grpChg>
        <pc:picChg chg="add mod">
          <ac:chgData name="Sarah Woods" userId="e0e3c6c9-3aae-4dc5-8705-f75845f70d43" providerId="ADAL" clId="{76EC33F1-1EB7-4816-B00B-F62A4A50DC70}" dt="2024-11-20T11:26:07.412" v="238" actId="1076"/>
          <ac:picMkLst>
            <pc:docMk/>
            <pc:sldMk cId="4205796611" sldId="258"/>
            <ac:picMk id="3" creationId="{7D04EB55-F2EE-B0EB-F355-F490476AFCFF}"/>
          </ac:picMkLst>
        </pc:picChg>
        <pc:picChg chg="add mod">
          <ac:chgData name="Sarah Woods" userId="e0e3c6c9-3aae-4dc5-8705-f75845f70d43" providerId="ADAL" clId="{76EC33F1-1EB7-4816-B00B-F62A4A50DC70}" dt="2024-11-20T11:26:07.412" v="238" actId="1076"/>
          <ac:picMkLst>
            <pc:docMk/>
            <pc:sldMk cId="4205796611" sldId="258"/>
            <ac:picMk id="4" creationId="{E184F489-8452-6B6B-8034-6CBD1FAD4F18}"/>
          </ac:picMkLst>
        </pc:picChg>
        <pc:picChg chg="add mod">
          <ac:chgData name="Sarah Woods" userId="e0e3c6c9-3aae-4dc5-8705-f75845f70d43" providerId="ADAL" clId="{76EC33F1-1EB7-4816-B00B-F62A4A50DC70}" dt="2024-11-20T11:26:07.412" v="238" actId="1076"/>
          <ac:picMkLst>
            <pc:docMk/>
            <pc:sldMk cId="4205796611" sldId="258"/>
            <ac:picMk id="5" creationId="{2502774B-BB1D-FF38-8A82-FC83EA23D6EA}"/>
          </ac:picMkLst>
        </pc:picChg>
        <pc:picChg chg="mod topLvl">
          <ac:chgData name="Sarah Woods" userId="e0e3c6c9-3aae-4dc5-8705-f75845f70d43" providerId="ADAL" clId="{76EC33F1-1EB7-4816-B00B-F62A4A50DC70}" dt="2024-11-20T11:25:56.345" v="234" actId="165"/>
          <ac:picMkLst>
            <pc:docMk/>
            <pc:sldMk cId="4205796611" sldId="258"/>
            <ac:picMk id="30" creationId="{389973CD-358C-4BBE-877D-1E02EEFDCCD3}"/>
          </ac:picMkLst>
        </pc:picChg>
        <pc:picChg chg="mod topLvl modCrop">
          <ac:chgData name="Sarah Woods" userId="e0e3c6c9-3aae-4dc5-8705-f75845f70d43" providerId="ADAL" clId="{76EC33F1-1EB7-4816-B00B-F62A4A50DC70}" dt="2024-11-20T11:26:11.659" v="239" actId="1076"/>
          <ac:picMkLst>
            <pc:docMk/>
            <pc:sldMk cId="4205796611" sldId="258"/>
            <ac:picMk id="39" creationId="{015D360D-E9CA-4D95-B158-74DE82F5BFFE}"/>
          </ac:picMkLst>
        </pc:picChg>
        <pc:cxnChg chg="mod topLvl">
          <ac:chgData name="Sarah Woods" userId="e0e3c6c9-3aae-4dc5-8705-f75845f70d43" providerId="ADAL" clId="{76EC33F1-1EB7-4816-B00B-F62A4A50DC70}" dt="2024-11-20T11:25:56.345" v="234" actId="165"/>
          <ac:cxnSpMkLst>
            <pc:docMk/>
            <pc:sldMk cId="4205796611" sldId="258"/>
            <ac:cxnSpMk id="27" creationId="{B58335AE-68D9-466C-867E-08724BE2D0A0}"/>
          </ac:cxnSpMkLst>
        </pc:cxnChg>
      </pc:sldChg>
      <pc:sldChg chg="addSp delSp modSp del mod modNotesTx">
        <pc:chgData name="Sarah Woods" userId="e0e3c6c9-3aae-4dc5-8705-f75845f70d43" providerId="ADAL" clId="{76EC33F1-1EB7-4816-B00B-F62A4A50DC70}" dt="2024-11-20T12:17:24.302" v="1244" actId="2696"/>
        <pc:sldMkLst>
          <pc:docMk/>
          <pc:sldMk cId="1394430048" sldId="261"/>
        </pc:sldMkLst>
        <pc:spChg chg="mod ord">
          <ac:chgData name="Sarah Woods" userId="e0e3c6c9-3aae-4dc5-8705-f75845f70d43" providerId="ADAL" clId="{76EC33F1-1EB7-4816-B00B-F62A4A50DC70}" dt="2024-11-20T12:12:04.721" v="1123" actId="14100"/>
          <ac:spMkLst>
            <pc:docMk/>
            <pc:sldMk cId="1394430048" sldId="261"/>
            <ac:spMk id="2" creationId="{1AEA4AEE-828D-E784-B917-BAE1A19E2BAC}"/>
          </ac:spMkLst>
        </pc:spChg>
        <pc:spChg chg="del">
          <ac:chgData name="Sarah Woods" userId="e0e3c6c9-3aae-4dc5-8705-f75845f70d43" providerId="ADAL" clId="{76EC33F1-1EB7-4816-B00B-F62A4A50DC70}" dt="2024-11-20T11:40:49.496" v="545" actId="478"/>
          <ac:spMkLst>
            <pc:docMk/>
            <pc:sldMk cId="1394430048" sldId="261"/>
            <ac:spMk id="3" creationId="{6115E29D-52A3-C341-280D-36BF8E1BBAB7}"/>
          </ac:spMkLst>
        </pc:spChg>
        <pc:spChg chg="del">
          <ac:chgData name="Sarah Woods" userId="e0e3c6c9-3aae-4dc5-8705-f75845f70d43" providerId="ADAL" clId="{76EC33F1-1EB7-4816-B00B-F62A4A50DC70}" dt="2024-11-20T11:40:44.392" v="541" actId="478"/>
          <ac:spMkLst>
            <pc:docMk/>
            <pc:sldMk cId="1394430048" sldId="261"/>
            <ac:spMk id="5" creationId="{E13AAD35-FA99-EDBA-3189-55CD8804FE89}"/>
          </ac:spMkLst>
        </pc:spChg>
        <pc:spChg chg="add del mod">
          <ac:chgData name="Sarah Woods" userId="e0e3c6c9-3aae-4dc5-8705-f75845f70d43" providerId="ADAL" clId="{76EC33F1-1EB7-4816-B00B-F62A4A50DC70}" dt="2024-11-20T11:45:22.273" v="601" actId="478"/>
          <ac:spMkLst>
            <pc:docMk/>
            <pc:sldMk cId="1394430048" sldId="261"/>
            <ac:spMk id="7" creationId="{FBCFFA16-F010-46B5-9893-BD4CCF2434BD}"/>
          </ac:spMkLst>
        </pc:spChg>
        <pc:spChg chg="add del mod">
          <ac:chgData name="Sarah Woods" userId="e0e3c6c9-3aae-4dc5-8705-f75845f70d43" providerId="ADAL" clId="{76EC33F1-1EB7-4816-B00B-F62A4A50DC70}" dt="2024-11-20T12:11:40.754" v="1118" actId="14100"/>
          <ac:spMkLst>
            <pc:docMk/>
            <pc:sldMk cId="1394430048" sldId="261"/>
            <ac:spMk id="9" creationId="{1D742CE1-4711-4CB9-90F2-199DC1C353BF}"/>
          </ac:spMkLst>
        </pc:spChg>
        <pc:spChg chg="mod">
          <ac:chgData name="Sarah Woods" userId="e0e3c6c9-3aae-4dc5-8705-f75845f70d43" providerId="ADAL" clId="{76EC33F1-1EB7-4816-B00B-F62A4A50DC70}" dt="2024-11-20T11:45:55.004" v="694" actId="1038"/>
          <ac:spMkLst>
            <pc:docMk/>
            <pc:sldMk cId="1394430048" sldId="261"/>
            <ac:spMk id="10" creationId="{F776DD3C-B350-45BC-8B36-5F741CD5F41C}"/>
          </ac:spMkLst>
        </pc:spChg>
        <pc:spChg chg="add del">
          <ac:chgData name="Sarah Woods" userId="e0e3c6c9-3aae-4dc5-8705-f75845f70d43" providerId="ADAL" clId="{76EC33F1-1EB7-4816-B00B-F62A4A50DC70}" dt="2024-11-20T11:40:29.359" v="533" actId="478"/>
          <ac:spMkLst>
            <pc:docMk/>
            <pc:sldMk cId="1394430048" sldId="261"/>
            <ac:spMk id="13" creationId="{0EE3FC42-1EE8-491F-8EA8-E9525B29CD66}"/>
          </ac:spMkLst>
        </pc:spChg>
        <pc:spChg chg="del">
          <ac:chgData name="Sarah Woods" userId="e0e3c6c9-3aae-4dc5-8705-f75845f70d43" providerId="ADAL" clId="{76EC33F1-1EB7-4816-B00B-F62A4A50DC70}" dt="2024-11-20T11:40:41.329" v="540" actId="478"/>
          <ac:spMkLst>
            <pc:docMk/>
            <pc:sldMk cId="1394430048" sldId="261"/>
            <ac:spMk id="18" creationId="{2A51B488-4498-41B5-852B-5DB8CE4E42BA}"/>
          </ac:spMkLst>
        </pc:spChg>
        <pc:spChg chg="mod">
          <ac:chgData name="Sarah Woods" userId="e0e3c6c9-3aae-4dc5-8705-f75845f70d43" providerId="ADAL" clId="{76EC33F1-1EB7-4816-B00B-F62A4A50DC70}" dt="2024-11-20T11:45:55.004" v="694" actId="1038"/>
          <ac:spMkLst>
            <pc:docMk/>
            <pc:sldMk cId="1394430048" sldId="261"/>
            <ac:spMk id="19" creationId="{B5747E70-B6A6-294A-9AE4-19F82B3B3F96}"/>
          </ac:spMkLst>
        </pc:spChg>
        <pc:spChg chg="del">
          <ac:chgData name="Sarah Woods" userId="e0e3c6c9-3aae-4dc5-8705-f75845f70d43" providerId="ADAL" clId="{76EC33F1-1EB7-4816-B00B-F62A4A50DC70}" dt="2024-11-20T11:40:30.921" v="534" actId="478"/>
          <ac:spMkLst>
            <pc:docMk/>
            <pc:sldMk cId="1394430048" sldId="261"/>
            <ac:spMk id="21" creationId="{F056AA84-4C13-4E6E-A5C6-D19CFE339618}"/>
          </ac:spMkLst>
        </pc:spChg>
        <pc:spChg chg="del">
          <ac:chgData name="Sarah Woods" userId="e0e3c6c9-3aae-4dc5-8705-f75845f70d43" providerId="ADAL" clId="{76EC33F1-1EB7-4816-B00B-F62A4A50DC70}" dt="2024-11-20T11:40:40.127" v="539" actId="478"/>
          <ac:spMkLst>
            <pc:docMk/>
            <pc:sldMk cId="1394430048" sldId="261"/>
            <ac:spMk id="22" creationId="{304523C1-06FE-4343-83CC-5C8FBC5EB1B4}"/>
          </ac:spMkLst>
        </pc:spChg>
        <pc:spChg chg="mod topLvl">
          <ac:chgData name="Sarah Woods" userId="e0e3c6c9-3aae-4dc5-8705-f75845f70d43" providerId="ADAL" clId="{76EC33F1-1EB7-4816-B00B-F62A4A50DC70}" dt="2024-11-20T12:11:33.305" v="1115" actId="1076"/>
          <ac:spMkLst>
            <pc:docMk/>
            <pc:sldMk cId="1394430048" sldId="261"/>
            <ac:spMk id="23" creationId="{58CAAD44-48B0-EF0A-894C-C47A8E5616D7}"/>
          </ac:spMkLst>
        </pc:spChg>
        <pc:spChg chg="add mod ord">
          <ac:chgData name="Sarah Woods" userId="e0e3c6c9-3aae-4dc5-8705-f75845f70d43" providerId="ADAL" clId="{76EC33F1-1EB7-4816-B00B-F62A4A50DC70}" dt="2024-11-20T11:56:56.878" v="764" actId="1076"/>
          <ac:spMkLst>
            <pc:docMk/>
            <pc:sldMk cId="1394430048" sldId="261"/>
            <ac:spMk id="25" creationId="{5A58C453-373E-6A03-3F16-73F8DB9F42FF}"/>
          </ac:spMkLst>
        </pc:spChg>
        <pc:spChg chg="add mod">
          <ac:chgData name="Sarah Woods" userId="e0e3c6c9-3aae-4dc5-8705-f75845f70d43" providerId="ADAL" clId="{76EC33F1-1EB7-4816-B00B-F62A4A50DC70}" dt="2024-11-20T12:11:53.513" v="1121" actId="1076"/>
          <ac:spMkLst>
            <pc:docMk/>
            <pc:sldMk cId="1394430048" sldId="261"/>
            <ac:spMk id="26" creationId="{BA3DAF4E-4E20-1A10-2A8D-CF5A50D9FF12}"/>
          </ac:spMkLst>
        </pc:spChg>
        <pc:spChg chg="add del mod ord">
          <ac:chgData name="Sarah Woods" userId="e0e3c6c9-3aae-4dc5-8705-f75845f70d43" providerId="ADAL" clId="{76EC33F1-1EB7-4816-B00B-F62A4A50DC70}" dt="2024-11-20T11:49:46.938" v="754" actId="478"/>
          <ac:spMkLst>
            <pc:docMk/>
            <pc:sldMk cId="1394430048" sldId="261"/>
            <ac:spMk id="27" creationId="{CB330FE3-6A15-9B1C-C671-030DF8E8A7A1}"/>
          </ac:spMkLst>
        </pc:spChg>
        <pc:spChg chg="add del mod">
          <ac:chgData name="Sarah Woods" userId="e0e3c6c9-3aae-4dc5-8705-f75845f70d43" providerId="ADAL" clId="{76EC33F1-1EB7-4816-B00B-F62A4A50DC70}" dt="2024-11-20T12:06:49.202" v="875" actId="478"/>
          <ac:spMkLst>
            <pc:docMk/>
            <pc:sldMk cId="1394430048" sldId="261"/>
            <ac:spMk id="28" creationId="{EC04DABC-7882-9049-CD96-0F51C22FFD54}"/>
          </ac:spMkLst>
        </pc:spChg>
        <pc:spChg chg="add del mod">
          <ac:chgData name="Sarah Woods" userId="e0e3c6c9-3aae-4dc5-8705-f75845f70d43" providerId="ADAL" clId="{76EC33F1-1EB7-4816-B00B-F62A4A50DC70}" dt="2024-11-20T12:11:30.418" v="1114" actId="478"/>
          <ac:spMkLst>
            <pc:docMk/>
            <pc:sldMk cId="1394430048" sldId="261"/>
            <ac:spMk id="29" creationId="{12797663-7383-1BAB-56C2-5ABAF61B106B}"/>
          </ac:spMkLst>
        </pc:spChg>
        <pc:grpChg chg="add del mod">
          <ac:chgData name="Sarah Woods" userId="e0e3c6c9-3aae-4dc5-8705-f75845f70d43" providerId="ADAL" clId="{76EC33F1-1EB7-4816-B00B-F62A4A50DC70}" dt="2024-11-20T12:11:33.305" v="1115" actId="1076"/>
          <ac:grpSpMkLst>
            <pc:docMk/>
            <pc:sldMk cId="1394430048" sldId="261"/>
            <ac:grpSpMk id="4" creationId="{123951F5-E2AE-CAE1-F62B-FDD5EC0304A1}"/>
          </ac:grpSpMkLst>
        </pc:grpChg>
        <pc:picChg chg="del">
          <ac:chgData name="Sarah Woods" userId="e0e3c6c9-3aae-4dc5-8705-f75845f70d43" providerId="ADAL" clId="{76EC33F1-1EB7-4816-B00B-F62A4A50DC70}" dt="2024-11-20T11:40:48.155" v="544" actId="478"/>
          <ac:picMkLst>
            <pc:docMk/>
            <pc:sldMk cId="1394430048" sldId="261"/>
            <ac:picMk id="8" creationId="{45C32E7E-27D9-10FF-7AD3-A0032DA56CF2}"/>
          </ac:picMkLst>
        </pc:picChg>
        <pc:picChg chg="mod topLvl">
          <ac:chgData name="Sarah Woods" userId="e0e3c6c9-3aae-4dc5-8705-f75845f70d43" providerId="ADAL" clId="{76EC33F1-1EB7-4816-B00B-F62A4A50DC70}" dt="2024-11-20T12:11:33.305" v="1115" actId="1076"/>
          <ac:picMkLst>
            <pc:docMk/>
            <pc:sldMk cId="1394430048" sldId="261"/>
            <ac:picMk id="14" creationId="{E5F4F0B6-4809-8AD6-C3BB-E525A4715BA3}"/>
          </ac:picMkLst>
        </pc:picChg>
        <pc:picChg chg="del">
          <ac:chgData name="Sarah Woods" userId="e0e3c6c9-3aae-4dc5-8705-f75845f70d43" providerId="ADAL" clId="{76EC33F1-1EB7-4816-B00B-F62A4A50DC70}" dt="2024-11-20T11:40:35.130" v="537" actId="478"/>
          <ac:picMkLst>
            <pc:docMk/>
            <pc:sldMk cId="1394430048" sldId="261"/>
            <ac:picMk id="15" creationId="{93E30D9E-AF55-4C72-B849-C95C825B7D05}"/>
          </ac:picMkLst>
        </pc:picChg>
        <pc:picChg chg="mod topLvl">
          <ac:chgData name="Sarah Woods" userId="e0e3c6c9-3aae-4dc5-8705-f75845f70d43" providerId="ADAL" clId="{76EC33F1-1EB7-4816-B00B-F62A4A50DC70}" dt="2024-11-20T12:11:33.305" v="1115" actId="1076"/>
          <ac:picMkLst>
            <pc:docMk/>
            <pc:sldMk cId="1394430048" sldId="261"/>
            <ac:picMk id="16" creationId="{66CB3A9F-A90D-3F0A-E1CC-4B9488ACA5E8}"/>
          </ac:picMkLst>
        </pc:picChg>
        <pc:picChg chg="mod topLvl">
          <ac:chgData name="Sarah Woods" userId="e0e3c6c9-3aae-4dc5-8705-f75845f70d43" providerId="ADAL" clId="{76EC33F1-1EB7-4816-B00B-F62A4A50DC70}" dt="2024-11-20T12:11:33.305" v="1115" actId="1076"/>
          <ac:picMkLst>
            <pc:docMk/>
            <pc:sldMk cId="1394430048" sldId="261"/>
            <ac:picMk id="17" creationId="{AE94C8F7-D196-8FC5-D288-1578AD6C7110}"/>
          </ac:picMkLst>
        </pc:picChg>
        <pc:picChg chg="del">
          <ac:chgData name="Sarah Woods" userId="e0e3c6c9-3aae-4dc5-8705-f75845f70d43" providerId="ADAL" clId="{76EC33F1-1EB7-4816-B00B-F62A4A50DC70}" dt="2024-11-20T11:40:38.541" v="538" actId="478"/>
          <ac:picMkLst>
            <pc:docMk/>
            <pc:sldMk cId="1394430048" sldId="261"/>
            <ac:picMk id="20" creationId="{FA6B0923-7741-4BC7-9D52-79BBAC7D838F}"/>
          </ac:picMkLst>
        </pc:picChg>
        <pc:picChg chg="add mod modCrop">
          <ac:chgData name="Sarah Woods" userId="e0e3c6c9-3aae-4dc5-8705-f75845f70d43" providerId="ADAL" clId="{76EC33F1-1EB7-4816-B00B-F62A4A50DC70}" dt="2024-11-20T12:11:35.873" v="1116" actId="1076"/>
          <ac:picMkLst>
            <pc:docMk/>
            <pc:sldMk cId="1394430048" sldId="261"/>
            <ac:picMk id="24" creationId="{B683DA24-0CB6-2C40-E0F8-993D175EA777}"/>
          </ac:picMkLst>
        </pc:picChg>
      </pc:sldChg>
      <pc:sldChg chg="add del">
        <pc:chgData name="Sarah Woods" userId="e0e3c6c9-3aae-4dc5-8705-f75845f70d43" providerId="ADAL" clId="{76EC33F1-1EB7-4816-B00B-F62A4A50DC70}" dt="2024-11-21T18:32:06.256" v="11802" actId="47"/>
        <pc:sldMkLst>
          <pc:docMk/>
          <pc:sldMk cId="3024241916" sldId="261"/>
        </pc:sldMkLst>
      </pc:sldChg>
      <pc:sldChg chg="modSp mod ord modNotesTx">
        <pc:chgData name="Sarah Woods" userId="e0e3c6c9-3aae-4dc5-8705-f75845f70d43" providerId="ADAL" clId="{76EC33F1-1EB7-4816-B00B-F62A4A50DC70}" dt="2024-11-22T15:46:04.533" v="20188" actId="20577"/>
        <pc:sldMkLst>
          <pc:docMk/>
          <pc:sldMk cId="1758157297" sldId="262"/>
        </pc:sldMkLst>
        <pc:spChg chg="mod">
          <ac:chgData name="Sarah Woods" userId="e0e3c6c9-3aae-4dc5-8705-f75845f70d43" providerId="ADAL" clId="{76EC33F1-1EB7-4816-B00B-F62A4A50DC70}" dt="2024-11-20T16:05:30.377" v="6382" actId="1076"/>
          <ac:spMkLst>
            <pc:docMk/>
            <pc:sldMk cId="1758157297" sldId="262"/>
            <ac:spMk id="7" creationId="{06CE539B-288B-37F4-53A8-D3E20C9D6DBB}"/>
          </ac:spMkLst>
        </pc:spChg>
        <pc:spChg chg="mod">
          <ac:chgData name="Sarah Woods" userId="e0e3c6c9-3aae-4dc5-8705-f75845f70d43" providerId="ADAL" clId="{76EC33F1-1EB7-4816-B00B-F62A4A50DC70}" dt="2024-11-20T14:48:59.690" v="6176" actId="20577"/>
          <ac:spMkLst>
            <pc:docMk/>
            <pc:sldMk cId="1758157297" sldId="262"/>
            <ac:spMk id="10" creationId="{60F195C3-5AE1-4819-8D4C-45E8BCB4836D}"/>
          </ac:spMkLst>
        </pc:spChg>
        <pc:spChg chg="mod">
          <ac:chgData name="Sarah Woods" userId="e0e3c6c9-3aae-4dc5-8705-f75845f70d43" providerId="ADAL" clId="{76EC33F1-1EB7-4816-B00B-F62A4A50DC70}" dt="2024-11-20T16:05:30.377" v="6382" actId="1076"/>
          <ac:spMkLst>
            <pc:docMk/>
            <pc:sldMk cId="1758157297" sldId="262"/>
            <ac:spMk id="17" creationId="{40064919-AA67-B623-8E8F-9E52843284BC}"/>
          </ac:spMkLst>
        </pc:spChg>
        <pc:spChg chg="mod">
          <ac:chgData name="Sarah Woods" userId="e0e3c6c9-3aae-4dc5-8705-f75845f70d43" providerId="ADAL" clId="{76EC33F1-1EB7-4816-B00B-F62A4A50DC70}" dt="2024-11-20T15:17:55.196" v="6229" actId="20577"/>
          <ac:spMkLst>
            <pc:docMk/>
            <pc:sldMk cId="1758157297" sldId="262"/>
            <ac:spMk id="29" creationId="{CDF5D541-8B74-4075-B43D-A79A8CE0CBD0}"/>
          </ac:spMkLst>
        </pc:spChg>
        <pc:picChg chg="mod">
          <ac:chgData name="Sarah Woods" userId="e0e3c6c9-3aae-4dc5-8705-f75845f70d43" providerId="ADAL" clId="{76EC33F1-1EB7-4816-B00B-F62A4A50DC70}" dt="2024-11-20T16:05:30.377" v="6382" actId="1076"/>
          <ac:picMkLst>
            <pc:docMk/>
            <pc:sldMk cId="1758157297" sldId="262"/>
            <ac:picMk id="5" creationId="{3F18D587-D24F-4287-DDB2-01C99B7F6223}"/>
          </ac:picMkLst>
        </pc:picChg>
      </pc:sldChg>
      <pc:sldChg chg="addSp delSp modSp add del mod">
        <pc:chgData name="Sarah Woods" userId="e0e3c6c9-3aae-4dc5-8705-f75845f70d43" providerId="ADAL" clId="{76EC33F1-1EB7-4816-B00B-F62A4A50DC70}" dt="2024-11-21T18:16:36.915" v="11800" actId="47"/>
        <pc:sldMkLst>
          <pc:docMk/>
          <pc:sldMk cId="737643456" sldId="271"/>
        </pc:sldMkLst>
        <pc:spChg chg="add del mod">
          <ac:chgData name="Sarah Woods" userId="e0e3c6c9-3aae-4dc5-8705-f75845f70d43" providerId="ADAL" clId="{76EC33F1-1EB7-4816-B00B-F62A4A50DC70}" dt="2024-11-21T18:00:30.421" v="10850" actId="478"/>
          <ac:spMkLst>
            <pc:docMk/>
            <pc:sldMk cId="737643456" sldId="271"/>
            <ac:spMk id="2" creationId="{7E531E29-63B6-B847-CFB7-F9E1AFB3E232}"/>
          </ac:spMkLst>
        </pc:spChg>
        <pc:spChg chg="add del mod">
          <ac:chgData name="Sarah Woods" userId="e0e3c6c9-3aae-4dc5-8705-f75845f70d43" providerId="ADAL" clId="{76EC33F1-1EB7-4816-B00B-F62A4A50DC70}" dt="2024-11-21T18:00:30.421" v="10850" actId="478"/>
          <ac:spMkLst>
            <pc:docMk/>
            <pc:sldMk cId="737643456" sldId="271"/>
            <ac:spMk id="3" creationId="{80376FD8-3213-FB70-0E9B-5AEA4CFF485B}"/>
          </ac:spMkLst>
        </pc:spChg>
        <pc:spChg chg="add del mod">
          <ac:chgData name="Sarah Woods" userId="e0e3c6c9-3aae-4dc5-8705-f75845f70d43" providerId="ADAL" clId="{76EC33F1-1EB7-4816-B00B-F62A4A50DC70}" dt="2024-11-21T18:00:30.421" v="10850" actId="478"/>
          <ac:spMkLst>
            <pc:docMk/>
            <pc:sldMk cId="737643456" sldId="271"/>
            <ac:spMk id="8" creationId="{6D4655AA-DB55-8DB9-FC18-2B4D1D8904EC}"/>
          </ac:spMkLst>
        </pc:spChg>
        <pc:spChg chg="add del mod">
          <ac:chgData name="Sarah Woods" userId="e0e3c6c9-3aae-4dc5-8705-f75845f70d43" providerId="ADAL" clId="{76EC33F1-1EB7-4816-B00B-F62A4A50DC70}" dt="2024-11-21T18:00:30.421" v="10850" actId="478"/>
          <ac:spMkLst>
            <pc:docMk/>
            <pc:sldMk cId="737643456" sldId="271"/>
            <ac:spMk id="9" creationId="{75C8252A-F1C7-CC85-BCE5-1B97118400A8}"/>
          </ac:spMkLst>
        </pc:spChg>
        <pc:spChg chg="add mod">
          <ac:chgData name="Sarah Woods" userId="e0e3c6c9-3aae-4dc5-8705-f75845f70d43" providerId="ADAL" clId="{76EC33F1-1EB7-4816-B00B-F62A4A50DC70}" dt="2024-11-21T18:00:42.160" v="10852" actId="1076"/>
          <ac:spMkLst>
            <pc:docMk/>
            <pc:sldMk cId="737643456" sldId="271"/>
            <ac:spMk id="10" creationId="{1D99B9E5-13D4-62DA-ED43-40D161A5CF64}"/>
          </ac:spMkLst>
        </pc:spChg>
        <pc:spChg chg="add mod">
          <ac:chgData name="Sarah Woods" userId="e0e3c6c9-3aae-4dc5-8705-f75845f70d43" providerId="ADAL" clId="{76EC33F1-1EB7-4816-B00B-F62A4A50DC70}" dt="2024-11-21T18:00:42.160" v="10852" actId="1076"/>
          <ac:spMkLst>
            <pc:docMk/>
            <pc:sldMk cId="737643456" sldId="271"/>
            <ac:spMk id="11" creationId="{51116883-D8A3-A171-95C5-23515C4B0D1D}"/>
          </ac:spMkLst>
        </pc:spChg>
        <pc:spChg chg="add mod">
          <ac:chgData name="Sarah Woods" userId="e0e3c6c9-3aae-4dc5-8705-f75845f70d43" providerId="ADAL" clId="{76EC33F1-1EB7-4816-B00B-F62A4A50DC70}" dt="2024-11-21T18:00:42.160" v="10852" actId="1076"/>
          <ac:spMkLst>
            <pc:docMk/>
            <pc:sldMk cId="737643456" sldId="271"/>
            <ac:spMk id="12" creationId="{34386B6D-2BD5-B645-1113-4D964BA2DEE6}"/>
          </ac:spMkLst>
        </pc:spChg>
        <pc:spChg chg="mod">
          <ac:chgData name="Sarah Woods" userId="e0e3c6c9-3aae-4dc5-8705-f75845f70d43" providerId="ADAL" clId="{76EC33F1-1EB7-4816-B00B-F62A4A50DC70}" dt="2024-11-21T17:58:10.711" v="10826" actId="20577"/>
          <ac:spMkLst>
            <pc:docMk/>
            <pc:sldMk cId="737643456" sldId="271"/>
            <ac:spMk id="24" creationId="{579F938A-3213-3443-B4A4-EA1B4A8D14F2}"/>
          </ac:spMkLst>
        </pc:spChg>
        <pc:spChg chg="mod">
          <ac:chgData name="Sarah Woods" userId="e0e3c6c9-3aae-4dc5-8705-f75845f70d43" providerId="ADAL" clId="{76EC33F1-1EB7-4816-B00B-F62A4A50DC70}" dt="2024-11-21T17:55:35.430" v="10770" actId="1035"/>
          <ac:spMkLst>
            <pc:docMk/>
            <pc:sldMk cId="737643456" sldId="271"/>
            <ac:spMk id="75" creationId="{8E8F11E2-4268-4AB0-8A74-45607D910ACF}"/>
          </ac:spMkLst>
        </pc:spChg>
        <pc:spChg chg="mod">
          <ac:chgData name="Sarah Woods" userId="e0e3c6c9-3aae-4dc5-8705-f75845f70d43" providerId="ADAL" clId="{76EC33F1-1EB7-4816-B00B-F62A4A50DC70}" dt="2024-11-21T17:55:07.645" v="10751" actId="20577"/>
          <ac:spMkLst>
            <pc:docMk/>
            <pc:sldMk cId="737643456" sldId="271"/>
            <ac:spMk id="79" creationId="{1A2802A4-9EC6-4CB6-B017-2BA8F06435BB}"/>
          </ac:spMkLst>
        </pc:spChg>
        <pc:spChg chg="del">
          <ac:chgData name="Sarah Woods" userId="e0e3c6c9-3aae-4dc5-8705-f75845f70d43" providerId="ADAL" clId="{76EC33F1-1EB7-4816-B00B-F62A4A50DC70}" dt="2024-11-21T17:55:15.725" v="10752" actId="478"/>
          <ac:spMkLst>
            <pc:docMk/>
            <pc:sldMk cId="737643456" sldId="271"/>
            <ac:spMk id="84" creationId="{78B3D467-924F-44B1-ACE2-8A24143B8DD1}"/>
          </ac:spMkLst>
        </pc:spChg>
        <pc:spChg chg="del">
          <ac:chgData name="Sarah Woods" userId="e0e3c6c9-3aae-4dc5-8705-f75845f70d43" providerId="ADAL" clId="{76EC33F1-1EB7-4816-B00B-F62A4A50DC70}" dt="2024-11-21T17:55:15.725" v="10752" actId="478"/>
          <ac:spMkLst>
            <pc:docMk/>
            <pc:sldMk cId="737643456" sldId="271"/>
            <ac:spMk id="85" creationId="{0C1A149E-BAEF-4ABC-B72F-C0A8D4463168}"/>
          </ac:spMkLst>
        </pc:spChg>
        <pc:spChg chg="del">
          <ac:chgData name="Sarah Woods" userId="e0e3c6c9-3aae-4dc5-8705-f75845f70d43" providerId="ADAL" clId="{76EC33F1-1EB7-4816-B00B-F62A4A50DC70}" dt="2024-11-21T17:55:18.551" v="10753" actId="478"/>
          <ac:spMkLst>
            <pc:docMk/>
            <pc:sldMk cId="737643456" sldId="271"/>
            <ac:spMk id="86" creationId="{C1171688-1F4E-4C14-97F2-DE624FF09463}"/>
          </ac:spMkLst>
        </pc:spChg>
        <pc:spChg chg="del">
          <ac:chgData name="Sarah Woods" userId="e0e3c6c9-3aae-4dc5-8705-f75845f70d43" providerId="ADAL" clId="{76EC33F1-1EB7-4816-B00B-F62A4A50DC70}" dt="2024-11-21T17:55:18.551" v="10753" actId="478"/>
          <ac:spMkLst>
            <pc:docMk/>
            <pc:sldMk cId="737643456" sldId="271"/>
            <ac:spMk id="88" creationId="{F3EB7C08-7E66-4E47-B136-BBC584BD33F1}"/>
          </ac:spMkLst>
        </pc:spChg>
        <pc:spChg chg="del">
          <ac:chgData name="Sarah Woods" userId="e0e3c6c9-3aae-4dc5-8705-f75845f70d43" providerId="ADAL" clId="{76EC33F1-1EB7-4816-B00B-F62A4A50DC70}" dt="2024-11-21T17:55:21.614" v="10754" actId="478"/>
          <ac:spMkLst>
            <pc:docMk/>
            <pc:sldMk cId="737643456" sldId="271"/>
            <ac:spMk id="89" creationId="{3EEC57CD-CE9E-4AC6-A047-79E4330CE7FF}"/>
          </ac:spMkLst>
        </pc:spChg>
        <pc:spChg chg="del">
          <ac:chgData name="Sarah Woods" userId="e0e3c6c9-3aae-4dc5-8705-f75845f70d43" providerId="ADAL" clId="{76EC33F1-1EB7-4816-B00B-F62A4A50DC70}" dt="2024-11-21T17:55:21.614" v="10754" actId="478"/>
          <ac:spMkLst>
            <pc:docMk/>
            <pc:sldMk cId="737643456" sldId="271"/>
            <ac:spMk id="90" creationId="{A104F055-0F67-4E8D-BC6E-91A48C2B4A5D}"/>
          </ac:spMkLst>
        </pc:spChg>
        <pc:spChg chg="mod">
          <ac:chgData name="Sarah Woods" userId="e0e3c6c9-3aae-4dc5-8705-f75845f70d43" providerId="ADAL" clId="{76EC33F1-1EB7-4816-B00B-F62A4A50DC70}" dt="2024-11-21T17:55:43.509" v="10772" actId="6549"/>
          <ac:spMkLst>
            <pc:docMk/>
            <pc:sldMk cId="737643456" sldId="271"/>
            <ac:spMk id="91" creationId="{80F07587-EFA2-4A6F-A72E-FF6B298246FE}"/>
          </ac:spMkLst>
        </pc:spChg>
        <pc:spChg chg="del">
          <ac:chgData name="Sarah Woods" userId="e0e3c6c9-3aae-4dc5-8705-f75845f70d43" providerId="ADAL" clId="{76EC33F1-1EB7-4816-B00B-F62A4A50DC70}" dt="2024-11-21T17:55:48.854" v="10773" actId="478"/>
          <ac:spMkLst>
            <pc:docMk/>
            <pc:sldMk cId="737643456" sldId="271"/>
            <ac:spMk id="92" creationId="{B5F4B9A8-BC8E-4C0A-AEE9-ED17D2D5AD27}"/>
          </ac:spMkLst>
        </pc:spChg>
        <pc:spChg chg="del">
          <ac:chgData name="Sarah Woods" userId="e0e3c6c9-3aae-4dc5-8705-f75845f70d43" providerId="ADAL" clId="{76EC33F1-1EB7-4816-B00B-F62A4A50DC70}" dt="2024-11-21T17:55:51.655" v="10774" actId="478"/>
          <ac:spMkLst>
            <pc:docMk/>
            <pc:sldMk cId="737643456" sldId="271"/>
            <ac:spMk id="93" creationId="{8B049B88-ADA5-4D63-BA72-509724C6A4F8}"/>
          </ac:spMkLst>
        </pc:spChg>
        <pc:grpChg chg="del mod">
          <ac:chgData name="Sarah Woods" userId="e0e3c6c9-3aae-4dc5-8705-f75845f70d43" providerId="ADAL" clId="{76EC33F1-1EB7-4816-B00B-F62A4A50DC70}" dt="2024-11-21T17:58:15.898" v="10828" actId="478"/>
          <ac:grpSpMkLst>
            <pc:docMk/>
            <pc:sldMk cId="737643456" sldId="271"/>
            <ac:grpSpMk id="5" creationId="{F3B75078-290F-4B24-BA7F-9990B3419EC6}"/>
          </ac:grpSpMkLst>
        </pc:grpChg>
        <pc:grpChg chg="del mod">
          <ac:chgData name="Sarah Woods" userId="e0e3c6c9-3aae-4dc5-8705-f75845f70d43" providerId="ADAL" clId="{76EC33F1-1EB7-4816-B00B-F62A4A50DC70}" dt="2024-11-21T17:58:16.333" v="10829" actId="478"/>
          <ac:grpSpMkLst>
            <pc:docMk/>
            <pc:sldMk cId="737643456" sldId="271"/>
            <ac:grpSpMk id="6" creationId="{40B69CD3-2FDC-433E-928B-63AC779B601B}"/>
          </ac:grpSpMkLst>
        </pc:grpChg>
        <pc:grpChg chg="del mod">
          <ac:chgData name="Sarah Woods" userId="e0e3c6c9-3aae-4dc5-8705-f75845f70d43" providerId="ADAL" clId="{76EC33F1-1EB7-4816-B00B-F62A4A50DC70}" dt="2024-11-21T17:58:15.350" v="10827" actId="478"/>
          <ac:grpSpMkLst>
            <pc:docMk/>
            <pc:sldMk cId="737643456" sldId="271"/>
            <ac:grpSpMk id="7" creationId="{F1F50F63-31EA-4A41-8D4E-A5364EB00ADC}"/>
          </ac:grpSpMkLst>
        </pc:grpChg>
      </pc:sldChg>
      <pc:sldChg chg="addSp modSp mod ord modNotesTx">
        <pc:chgData name="Sarah Woods" userId="e0e3c6c9-3aae-4dc5-8705-f75845f70d43" providerId="ADAL" clId="{76EC33F1-1EB7-4816-B00B-F62A4A50DC70}" dt="2024-11-22T16:01:16.294" v="21141" actId="20577"/>
        <pc:sldMkLst>
          <pc:docMk/>
          <pc:sldMk cId="1252860848" sldId="275"/>
        </pc:sldMkLst>
        <pc:spChg chg="mod">
          <ac:chgData name="Sarah Woods" userId="e0e3c6c9-3aae-4dc5-8705-f75845f70d43" providerId="ADAL" clId="{76EC33F1-1EB7-4816-B00B-F62A4A50DC70}" dt="2024-11-22T12:21:55.683" v="14363" actId="1035"/>
          <ac:spMkLst>
            <pc:docMk/>
            <pc:sldMk cId="1252860848" sldId="275"/>
            <ac:spMk id="9" creationId="{9917296D-0083-B47C-5845-4DA54DBCA1B2}"/>
          </ac:spMkLst>
        </pc:spChg>
        <pc:spChg chg="mod">
          <ac:chgData name="Sarah Woods" userId="e0e3c6c9-3aae-4dc5-8705-f75845f70d43" providerId="ADAL" clId="{76EC33F1-1EB7-4816-B00B-F62A4A50DC70}" dt="2024-11-22T12:24:40.864" v="14406" actId="20577"/>
          <ac:spMkLst>
            <pc:docMk/>
            <pc:sldMk cId="1252860848" sldId="275"/>
            <ac:spMk id="10" creationId="{7C29F39D-68EF-B34C-8CA5-054A733AED7D}"/>
          </ac:spMkLst>
        </pc:spChg>
        <pc:spChg chg="mod">
          <ac:chgData name="Sarah Woods" userId="e0e3c6c9-3aae-4dc5-8705-f75845f70d43" providerId="ADAL" clId="{76EC33F1-1EB7-4816-B00B-F62A4A50DC70}" dt="2024-11-22T12:21:45.835" v="14361" actId="14100"/>
          <ac:spMkLst>
            <pc:docMk/>
            <pc:sldMk cId="1252860848" sldId="275"/>
            <ac:spMk id="24" creationId="{12DB0798-3AF5-CC42-8EC1-F960F9662117}"/>
          </ac:spMkLst>
        </pc:spChg>
        <pc:spChg chg="mod">
          <ac:chgData name="Sarah Woods" userId="e0e3c6c9-3aae-4dc5-8705-f75845f70d43" providerId="ADAL" clId="{76EC33F1-1EB7-4816-B00B-F62A4A50DC70}" dt="2024-11-22T12:22:03.792" v="14368" actId="1035"/>
          <ac:spMkLst>
            <pc:docMk/>
            <pc:sldMk cId="1252860848" sldId="275"/>
            <ac:spMk id="26" creationId="{47474D92-966B-0347-ABF7-C763318F4204}"/>
          </ac:spMkLst>
        </pc:spChg>
        <pc:spChg chg="mod">
          <ac:chgData name="Sarah Woods" userId="e0e3c6c9-3aae-4dc5-8705-f75845f70d43" providerId="ADAL" clId="{76EC33F1-1EB7-4816-B00B-F62A4A50DC70}" dt="2024-11-22T12:21:38.450" v="14360" actId="1038"/>
          <ac:spMkLst>
            <pc:docMk/>
            <pc:sldMk cId="1252860848" sldId="275"/>
            <ac:spMk id="27" creationId="{F32ADC6D-590B-9D4A-A129-EE82611E6ADA}"/>
          </ac:spMkLst>
        </pc:spChg>
        <pc:spChg chg="mod">
          <ac:chgData name="Sarah Woods" userId="e0e3c6c9-3aae-4dc5-8705-f75845f70d43" providerId="ADAL" clId="{76EC33F1-1EB7-4816-B00B-F62A4A50DC70}" dt="2024-11-22T11:36:44.344" v="12088" actId="6549"/>
          <ac:spMkLst>
            <pc:docMk/>
            <pc:sldMk cId="1252860848" sldId="275"/>
            <ac:spMk id="55" creationId="{AE6D93AD-18BC-EA42-8272-01ED779B26F7}"/>
          </ac:spMkLst>
        </pc:spChg>
        <pc:picChg chg="add mod">
          <ac:chgData name="Sarah Woods" userId="e0e3c6c9-3aae-4dc5-8705-f75845f70d43" providerId="ADAL" clId="{76EC33F1-1EB7-4816-B00B-F62A4A50DC70}" dt="2024-11-22T12:21:38.450" v="14360" actId="1038"/>
          <ac:picMkLst>
            <pc:docMk/>
            <pc:sldMk cId="1252860848" sldId="275"/>
            <ac:picMk id="2" creationId="{9B3EE957-1C89-535B-6815-761BB290CB5B}"/>
          </ac:picMkLst>
        </pc:picChg>
        <pc:picChg chg="mod">
          <ac:chgData name="Sarah Woods" userId="e0e3c6c9-3aae-4dc5-8705-f75845f70d43" providerId="ADAL" clId="{76EC33F1-1EB7-4816-B00B-F62A4A50DC70}" dt="2024-11-22T12:21:38.450" v="14360" actId="1038"/>
          <ac:picMkLst>
            <pc:docMk/>
            <pc:sldMk cId="1252860848" sldId="275"/>
            <ac:picMk id="5" creationId="{47B01CB2-4E11-672B-F742-3C6F2A277B00}"/>
          </ac:picMkLst>
        </pc:picChg>
        <pc:picChg chg="mod">
          <ac:chgData name="Sarah Woods" userId="e0e3c6c9-3aae-4dc5-8705-f75845f70d43" providerId="ADAL" clId="{76EC33F1-1EB7-4816-B00B-F62A4A50DC70}" dt="2024-11-22T12:21:38.450" v="14360" actId="1038"/>
          <ac:picMkLst>
            <pc:docMk/>
            <pc:sldMk cId="1252860848" sldId="275"/>
            <ac:picMk id="8" creationId="{322FACF8-7B56-B176-C4A5-1DB137D36FA4}"/>
          </ac:picMkLst>
        </pc:picChg>
        <pc:picChg chg="mod">
          <ac:chgData name="Sarah Woods" userId="e0e3c6c9-3aae-4dc5-8705-f75845f70d43" providerId="ADAL" clId="{76EC33F1-1EB7-4816-B00B-F62A4A50DC70}" dt="2024-11-22T12:21:38.450" v="14360" actId="1038"/>
          <ac:picMkLst>
            <pc:docMk/>
            <pc:sldMk cId="1252860848" sldId="275"/>
            <ac:picMk id="11" creationId="{4E67211B-F00D-8B83-8A72-A25F6C4789B6}"/>
          </ac:picMkLst>
        </pc:picChg>
        <pc:picChg chg="mod">
          <ac:chgData name="Sarah Woods" userId="e0e3c6c9-3aae-4dc5-8705-f75845f70d43" providerId="ADAL" clId="{76EC33F1-1EB7-4816-B00B-F62A4A50DC70}" dt="2024-11-22T12:21:38.450" v="14360" actId="1038"/>
          <ac:picMkLst>
            <pc:docMk/>
            <pc:sldMk cId="1252860848" sldId="275"/>
            <ac:picMk id="22" creationId="{70F3A963-F10B-A84B-960B-6202C176F70D}"/>
          </ac:picMkLst>
        </pc:picChg>
      </pc:sldChg>
      <pc:sldChg chg="addSp delSp modSp mod modNotesTx">
        <pc:chgData name="Sarah Woods" userId="e0e3c6c9-3aae-4dc5-8705-f75845f70d43" providerId="ADAL" clId="{76EC33F1-1EB7-4816-B00B-F62A4A50DC70}" dt="2024-11-22T16:14:46.884" v="21683" actId="20577"/>
        <pc:sldMkLst>
          <pc:docMk/>
          <pc:sldMk cId="107007911" sldId="276"/>
        </pc:sldMkLst>
        <pc:spChg chg="del mod">
          <ac:chgData name="Sarah Woods" userId="e0e3c6c9-3aae-4dc5-8705-f75845f70d43" providerId="ADAL" clId="{76EC33F1-1EB7-4816-B00B-F62A4A50DC70}" dt="2024-11-22T11:50:11.440" v="12900" actId="478"/>
          <ac:spMkLst>
            <pc:docMk/>
            <pc:sldMk cId="107007911" sldId="276"/>
            <ac:spMk id="2" creationId="{7C8FAE30-E1E3-2356-50FB-4DF28EE73ED2}"/>
          </ac:spMkLst>
        </pc:spChg>
        <pc:spChg chg="add mod">
          <ac:chgData name="Sarah Woods" userId="e0e3c6c9-3aae-4dc5-8705-f75845f70d43" providerId="ADAL" clId="{76EC33F1-1EB7-4816-B00B-F62A4A50DC70}" dt="2024-11-22T11:43:57.770" v="12433" actId="1037"/>
          <ac:spMkLst>
            <pc:docMk/>
            <pc:sldMk cId="107007911" sldId="276"/>
            <ac:spMk id="9" creationId="{FA376605-6CA4-F214-74B3-860ABF7C60CC}"/>
          </ac:spMkLst>
        </pc:spChg>
        <pc:spChg chg="add mod">
          <ac:chgData name="Sarah Woods" userId="e0e3c6c9-3aae-4dc5-8705-f75845f70d43" providerId="ADAL" clId="{76EC33F1-1EB7-4816-B00B-F62A4A50DC70}" dt="2024-11-22T11:43:57.770" v="12433" actId="1037"/>
          <ac:spMkLst>
            <pc:docMk/>
            <pc:sldMk cId="107007911" sldId="276"/>
            <ac:spMk id="10" creationId="{612E86F9-1245-00CC-1F6A-8091975EA5B6}"/>
          </ac:spMkLst>
        </pc:spChg>
        <pc:spChg chg="add mod">
          <ac:chgData name="Sarah Woods" userId="e0e3c6c9-3aae-4dc5-8705-f75845f70d43" providerId="ADAL" clId="{76EC33F1-1EB7-4816-B00B-F62A4A50DC70}" dt="2024-11-22T11:43:57.770" v="12433" actId="1037"/>
          <ac:spMkLst>
            <pc:docMk/>
            <pc:sldMk cId="107007911" sldId="276"/>
            <ac:spMk id="11" creationId="{C27A8EBC-C383-D180-C6D7-F369AB2C34A0}"/>
          </ac:spMkLst>
        </pc:spChg>
        <pc:spChg chg="add del mod">
          <ac:chgData name="Sarah Woods" userId="e0e3c6c9-3aae-4dc5-8705-f75845f70d43" providerId="ADAL" clId="{76EC33F1-1EB7-4816-B00B-F62A4A50DC70}" dt="2024-11-22T11:45:12.679" v="12465" actId="14100"/>
          <ac:spMkLst>
            <pc:docMk/>
            <pc:sldMk cId="107007911" sldId="276"/>
            <ac:spMk id="12" creationId="{CBCD3EB7-7FA0-D695-71E5-1C82E393C8BD}"/>
          </ac:spMkLst>
        </pc:spChg>
        <pc:spChg chg="mod">
          <ac:chgData name="Sarah Woods" userId="e0e3c6c9-3aae-4dc5-8705-f75845f70d43" providerId="ADAL" clId="{76EC33F1-1EB7-4816-B00B-F62A4A50DC70}" dt="2024-11-22T11:36:57.173" v="12094" actId="20577"/>
          <ac:spMkLst>
            <pc:docMk/>
            <pc:sldMk cId="107007911" sldId="276"/>
            <ac:spMk id="13" creationId="{B5CFDC12-7425-EE40-936F-ADF778F636E9}"/>
          </ac:spMkLst>
        </pc:spChg>
        <pc:spChg chg="add mod">
          <ac:chgData name="Sarah Woods" userId="e0e3c6c9-3aae-4dc5-8705-f75845f70d43" providerId="ADAL" clId="{76EC33F1-1EB7-4816-B00B-F62A4A50DC70}" dt="2024-11-22T11:43:21.526" v="12321"/>
          <ac:spMkLst>
            <pc:docMk/>
            <pc:sldMk cId="107007911" sldId="276"/>
            <ac:spMk id="14" creationId="{0AF30B68-0329-F395-8F7E-B852FC57E385}"/>
          </ac:spMkLst>
        </pc:spChg>
        <pc:spChg chg="add mod">
          <ac:chgData name="Sarah Woods" userId="e0e3c6c9-3aae-4dc5-8705-f75845f70d43" providerId="ADAL" clId="{76EC33F1-1EB7-4816-B00B-F62A4A50DC70}" dt="2024-11-22T13:48:40.954" v="15749" actId="20577"/>
          <ac:spMkLst>
            <pc:docMk/>
            <pc:sldMk cId="107007911" sldId="276"/>
            <ac:spMk id="15" creationId="{247FA174-D849-94FF-DC63-DC6E12915640}"/>
          </ac:spMkLst>
        </pc:spChg>
        <pc:spChg chg="add del mod">
          <ac:chgData name="Sarah Woods" userId="e0e3c6c9-3aae-4dc5-8705-f75845f70d43" providerId="ADAL" clId="{76EC33F1-1EB7-4816-B00B-F62A4A50DC70}" dt="2024-11-22T11:50:13.464" v="12901" actId="478"/>
          <ac:spMkLst>
            <pc:docMk/>
            <pc:sldMk cId="107007911" sldId="276"/>
            <ac:spMk id="16" creationId="{90A6571C-C12A-9CB6-C5FB-669C8ACA867A}"/>
          </ac:spMkLst>
        </pc:spChg>
        <pc:grpChg chg="mod">
          <ac:chgData name="Sarah Woods" userId="e0e3c6c9-3aae-4dc5-8705-f75845f70d43" providerId="ADAL" clId="{76EC33F1-1EB7-4816-B00B-F62A4A50DC70}" dt="2024-11-22T11:43:10.793" v="12319" actId="14100"/>
          <ac:grpSpMkLst>
            <pc:docMk/>
            <pc:sldMk cId="107007911" sldId="276"/>
            <ac:grpSpMk id="3" creationId="{3A064011-00AC-2EB8-FC66-0CD87D3D0C7F}"/>
          </ac:grpSpMkLst>
        </pc:grpChg>
        <pc:picChg chg="add mod">
          <ac:chgData name="Sarah Woods" userId="e0e3c6c9-3aae-4dc5-8705-f75845f70d43" providerId="ADAL" clId="{76EC33F1-1EB7-4816-B00B-F62A4A50DC70}" dt="2024-11-22T11:42:57.843" v="12314"/>
          <ac:picMkLst>
            <pc:docMk/>
            <pc:sldMk cId="107007911" sldId="276"/>
            <ac:picMk id="4" creationId="{B8188161-C6B0-B29D-40BF-510E3BFBF2F0}"/>
          </ac:picMkLst>
        </pc:picChg>
        <pc:picChg chg="add mod ord">
          <ac:chgData name="Sarah Woods" userId="e0e3c6c9-3aae-4dc5-8705-f75845f70d43" providerId="ADAL" clId="{76EC33F1-1EB7-4816-B00B-F62A4A50DC70}" dt="2024-11-22T11:43:12.837" v="12320" actId="166"/>
          <ac:picMkLst>
            <pc:docMk/>
            <pc:sldMk cId="107007911" sldId="276"/>
            <ac:picMk id="6" creationId="{ACAF6D00-6278-059F-EC3B-8AAA2FBA577B}"/>
          </ac:picMkLst>
        </pc:picChg>
        <pc:picChg chg="del">
          <ac:chgData name="Sarah Woods" userId="e0e3c6c9-3aae-4dc5-8705-f75845f70d43" providerId="ADAL" clId="{76EC33F1-1EB7-4816-B00B-F62A4A50DC70}" dt="2024-11-22T11:42:57.581" v="12313" actId="478"/>
          <ac:picMkLst>
            <pc:docMk/>
            <pc:sldMk cId="107007911" sldId="276"/>
            <ac:picMk id="8" creationId="{8FFFC4C4-E142-E046-B98E-AC839D7EBB2D}"/>
          </ac:picMkLst>
        </pc:picChg>
      </pc:sldChg>
      <pc:sldChg chg="addSp delSp modSp add mod ord modNotesTx">
        <pc:chgData name="Sarah Woods" userId="e0e3c6c9-3aae-4dc5-8705-f75845f70d43" providerId="ADAL" clId="{76EC33F1-1EB7-4816-B00B-F62A4A50DC70}" dt="2024-11-22T15:57:13.347" v="20783" actId="20577"/>
        <pc:sldMkLst>
          <pc:docMk/>
          <pc:sldMk cId="4022615194" sldId="283"/>
        </pc:sldMkLst>
        <pc:spChg chg="add mod">
          <ac:chgData name="Sarah Woods" userId="e0e3c6c9-3aae-4dc5-8705-f75845f70d43" providerId="ADAL" clId="{76EC33F1-1EB7-4816-B00B-F62A4A50DC70}" dt="2024-11-21T18:16:19.729" v="11786" actId="164"/>
          <ac:spMkLst>
            <pc:docMk/>
            <pc:sldMk cId="4022615194" sldId="283"/>
            <ac:spMk id="3" creationId="{600DE734-FC07-23FF-A8FE-B6D9B3DE41CF}"/>
          </ac:spMkLst>
        </pc:spChg>
        <pc:spChg chg="add mod ord">
          <ac:chgData name="Sarah Woods" userId="e0e3c6c9-3aae-4dc5-8705-f75845f70d43" providerId="ADAL" clId="{76EC33F1-1EB7-4816-B00B-F62A4A50DC70}" dt="2024-11-21T18:03:46.551" v="11032" actId="1076"/>
          <ac:spMkLst>
            <pc:docMk/>
            <pc:sldMk cId="4022615194" sldId="283"/>
            <ac:spMk id="7" creationId="{C462ABE6-B0D0-77DC-18DB-600676B8D8E8}"/>
          </ac:spMkLst>
        </pc:spChg>
        <pc:spChg chg="add mod">
          <ac:chgData name="Sarah Woods" userId="e0e3c6c9-3aae-4dc5-8705-f75845f70d43" providerId="ADAL" clId="{76EC33F1-1EB7-4816-B00B-F62A4A50DC70}" dt="2024-11-21T17:59:37.682" v="10839"/>
          <ac:spMkLst>
            <pc:docMk/>
            <pc:sldMk cId="4022615194" sldId="283"/>
            <ac:spMk id="8" creationId="{064C90A4-EC23-1BCB-379F-7FB3D8863A98}"/>
          </ac:spMkLst>
        </pc:spChg>
        <pc:spChg chg="add del mod topLvl">
          <ac:chgData name="Sarah Woods" userId="e0e3c6c9-3aae-4dc5-8705-f75845f70d43" providerId="ADAL" clId="{76EC33F1-1EB7-4816-B00B-F62A4A50DC70}" dt="2024-11-21T18:16:19.729" v="11786" actId="164"/>
          <ac:spMkLst>
            <pc:docMk/>
            <pc:sldMk cId="4022615194" sldId="283"/>
            <ac:spMk id="9" creationId="{01CFA86F-82E1-46D1-B41C-B276BD003779}"/>
          </ac:spMkLst>
        </pc:spChg>
        <pc:spChg chg="del mod topLvl">
          <ac:chgData name="Sarah Woods" userId="e0e3c6c9-3aae-4dc5-8705-f75845f70d43" providerId="ADAL" clId="{76EC33F1-1EB7-4816-B00B-F62A4A50DC70}" dt="2024-11-21T17:54:37.775" v="10720" actId="478"/>
          <ac:spMkLst>
            <pc:docMk/>
            <pc:sldMk cId="4022615194" sldId="283"/>
            <ac:spMk id="10" creationId="{E0BA7973-6595-4E2E-A193-A5EB74B59206}"/>
          </ac:spMkLst>
        </pc:spChg>
        <pc:spChg chg="del mod topLvl">
          <ac:chgData name="Sarah Woods" userId="e0e3c6c9-3aae-4dc5-8705-f75845f70d43" providerId="ADAL" clId="{76EC33F1-1EB7-4816-B00B-F62A4A50DC70}" dt="2024-11-21T17:59:28.796" v="10837" actId="478"/>
          <ac:spMkLst>
            <pc:docMk/>
            <pc:sldMk cId="4022615194" sldId="283"/>
            <ac:spMk id="11" creationId="{30945FD9-FB70-4CC7-A3D4-7F3B51AACE3C}"/>
          </ac:spMkLst>
        </pc:spChg>
        <pc:spChg chg="add del mod topLvl">
          <ac:chgData name="Sarah Woods" userId="e0e3c6c9-3aae-4dc5-8705-f75845f70d43" providerId="ADAL" clId="{76EC33F1-1EB7-4816-B00B-F62A4A50DC70}" dt="2024-11-21T18:16:19.729" v="11786" actId="164"/>
          <ac:spMkLst>
            <pc:docMk/>
            <pc:sldMk cId="4022615194" sldId="283"/>
            <ac:spMk id="12" creationId="{42EEE574-2F14-492B-BD59-65DFBE2547FB}"/>
          </ac:spMkLst>
        </pc:spChg>
        <pc:spChg chg="del mod topLvl">
          <ac:chgData name="Sarah Woods" userId="e0e3c6c9-3aae-4dc5-8705-f75845f70d43" providerId="ADAL" clId="{76EC33F1-1EB7-4816-B00B-F62A4A50DC70}" dt="2024-11-21T17:54:35.561" v="10719" actId="478"/>
          <ac:spMkLst>
            <pc:docMk/>
            <pc:sldMk cId="4022615194" sldId="283"/>
            <ac:spMk id="13" creationId="{F5583A0B-D5B0-41AF-9219-9CD8A93FEF41}"/>
          </ac:spMkLst>
        </pc:spChg>
        <pc:spChg chg="del mod topLvl">
          <ac:chgData name="Sarah Woods" userId="e0e3c6c9-3aae-4dc5-8705-f75845f70d43" providerId="ADAL" clId="{76EC33F1-1EB7-4816-B00B-F62A4A50DC70}" dt="2024-11-21T17:59:28.796" v="10837" actId="478"/>
          <ac:spMkLst>
            <pc:docMk/>
            <pc:sldMk cId="4022615194" sldId="283"/>
            <ac:spMk id="14" creationId="{2CF9FCCD-72C0-4E22-B2CF-007A4FCA2762}"/>
          </ac:spMkLst>
        </pc:spChg>
        <pc:spChg chg="del">
          <ac:chgData name="Sarah Woods" userId="e0e3c6c9-3aae-4dc5-8705-f75845f70d43" providerId="ADAL" clId="{76EC33F1-1EB7-4816-B00B-F62A4A50DC70}" dt="2024-11-21T17:46:01.566" v="10343" actId="478"/>
          <ac:spMkLst>
            <pc:docMk/>
            <pc:sldMk cId="4022615194" sldId="283"/>
            <ac:spMk id="15" creationId="{FEC12D87-FFF9-4E19-9A49-3DD2E87BACCE}"/>
          </ac:spMkLst>
        </pc:spChg>
        <pc:spChg chg="del topLvl">
          <ac:chgData name="Sarah Woods" userId="e0e3c6c9-3aae-4dc5-8705-f75845f70d43" providerId="ADAL" clId="{76EC33F1-1EB7-4816-B00B-F62A4A50DC70}" dt="2024-11-21T17:46:06.220" v="10345" actId="478"/>
          <ac:spMkLst>
            <pc:docMk/>
            <pc:sldMk cId="4022615194" sldId="283"/>
            <ac:spMk id="16" creationId="{9DF43313-6764-4695-9EC9-95B37C953A54}"/>
          </ac:spMkLst>
        </pc:spChg>
        <pc:spChg chg="del">
          <ac:chgData name="Sarah Woods" userId="e0e3c6c9-3aae-4dc5-8705-f75845f70d43" providerId="ADAL" clId="{76EC33F1-1EB7-4816-B00B-F62A4A50DC70}" dt="2024-11-21T17:46:03.396" v="10344" actId="478"/>
          <ac:spMkLst>
            <pc:docMk/>
            <pc:sldMk cId="4022615194" sldId="283"/>
            <ac:spMk id="17" creationId="{48875FF7-9A62-4BCB-93FF-EFCD06800D64}"/>
          </ac:spMkLst>
        </pc:spChg>
        <pc:spChg chg="add mod">
          <ac:chgData name="Sarah Woods" userId="e0e3c6c9-3aae-4dc5-8705-f75845f70d43" providerId="ADAL" clId="{76EC33F1-1EB7-4816-B00B-F62A4A50DC70}" dt="2024-11-21T17:59:40.874" v="10841" actId="1076"/>
          <ac:spMkLst>
            <pc:docMk/>
            <pc:sldMk cId="4022615194" sldId="283"/>
            <ac:spMk id="20" creationId="{57F7009F-0487-6EE9-08D6-11D074AFD680}"/>
          </ac:spMkLst>
        </pc:spChg>
        <pc:spChg chg="mod">
          <ac:chgData name="Sarah Woods" userId="e0e3c6c9-3aae-4dc5-8705-f75845f70d43" providerId="ADAL" clId="{76EC33F1-1EB7-4816-B00B-F62A4A50DC70}" dt="2024-11-21T16:11:55.524" v="9170" actId="20577"/>
          <ac:spMkLst>
            <pc:docMk/>
            <pc:sldMk cId="4022615194" sldId="283"/>
            <ac:spMk id="21" creationId="{C4F1302B-064E-724C-94EC-AE0D988B61D0}"/>
          </ac:spMkLst>
        </pc:spChg>
        <pc:spChg chg="add del mod">
          <ac:chgData name="Sarah Woods" userId="e0e3c6c9-3aae-4dc5-8705-f75845f70d43" providerId="ADAL" clId="{76EC33F1-1EB7-4816-B00B-F62A4A50DC70}" dt="2024-11-21T17:59:57.682" v="10844" actId="478"/>
          <ac:spMkLst>
            <pc:docMk/>
            <pc:sldMk cId="4022615194" sldId="283"/>
            <ac:spMk id="22" creationId="{F0D1A6C3-F564-05B6-57D0-AC6E55D99D2E}"/>
          </ac:spMkLst>
        </pc:spChg>
        <pc:spChg chg="mod">
          <ac:chgData name="Sarah Woods" userId="e0e3c6c9-3aae-4dc5-8705-f75845f70d43" providerId="ADAL" clId="{76EC33F1-1EB7-4816-B00B-F62A4A50DC70}" dt="2024-11-22T11:36:37.928" v="12084" actId="20577"/>
          <ac:spMkLst>
            <pc:docMk/>
            <pc:sldMk cId="4022615194" sldId="283"/>
            <ac:spMk id="23" creationId="{8086755C-FC1B-2041-AD9E-CF9FADFFFAF3}"/>
          </ac:spMkLst>
        </pc:spChg>
        <pc:spChg chg="del topLvl">
          <ac:chgData name="Sarah Woods" userId="e0e3c6c9-3aae-4dc5-8705-f75845f70d43" providerId="ADAL" clId="{76EC33F1-1EB7-4816-B00B-F62A4A50DC70}" dt="2024-11-21T17:46:16.340" v="10370" actId="478"/>
          <ac:spMkLst>
            <pc:docMk/>
            <pc:sldMk cId="4022615194" sldId="283"/>
            <ac:spMk id="27" creationId="{CDA7C3BB-1E37-ED4A-B64C-EC1B7B206F1A}"/>
          </ac:spMkLst>
        </pc:spChg>
        <pc:spChg chg="del">
          <ac:chgData name="Sarah Woods" userId="e0e3c6c9-3aae-4dc5-8705-f75845f70d43" providerId="ADAL" clId="{76EC33F1-1EB7-4816-B00B-F62A4A50DC70}" dt="2024-11-21T17:46:14.830" v="10369" actId="478"/>
          <ac:spMkLst>
            <pc:docMk/>
            <pc:sldMk cId="4022615194" sldId="283"/>
            <ac:spMk id="28" creationId="{0185C7FE-61BE-974F-BB87-DBB904330032}"/>
          </ac:spMkLst>
        </pc:spChg>
        <pc:spChg chg="del mod topLvl">
          <ac:chgData name="Sarah Woods" userId="e0e3c6c9-3aae-4dc5-8705-f75845f70d43" providerId="ADAL" clId="{76EC33F1-1EB7-4816-B00B-F62A4A50DC70}" dt="2024-11-21T17:59:31.254" v="10838" actId="478"/>
          <ac:spMkLst>
            <pc:docMk/>
            <pc:sldMk cId="4022615194" sldId="283"/>
            <ac:spMk id="29" creationId="{70D9584F-333D-D944-871E-C33670468AC8}"/>
          </ac:spMkLst>
        </pc:spChg>
        <pc:spChg chg="del mod topLvl">
          <ac:chgData name="Sarah Woods" userId="e0e3c6c9-3aae-4dc5-8705-f75845f70d43" providerId="ADAL" clId="{76EC33F1-1EB7-4816-B00B-F62A4A50DC70}" dt="2024-11-21T17:59:31.254" v="10838" actId="478"/>
          <ac:spMkLst>
            <pc:docMk/>
            <pc:sldMk cId="4022615194" sldId="283"/>
            <ac:spMk id="30" creationId="{0092297E-A619-F743-BD1E-97A505802078}"/>
          </ac:spMkLst>
        </pc:spChg>
        <pc:spChg chg="del mod topLvl">
          <ac:chgData name="Sarah Woods" userId="e0e3c6c9-3aae-4dc5-8705-f75845f70d43" providerId="ADAL" clId="{76EC33F1-1EB7-4816-B00B-F62A4A50DC70}" dt="2024-11-21T17:59:31.254" v="10838" actId="478"/>
          <ac:spMkLst>
            <pc:docMk/>
            <pc:sldMk cId="4022615194" sldId="283"/>
            <ac:spMk id="31" creationId="{196074B1-B241-F34B-978F-4E44E039A3E1}"/>
          </ac:spMkLst>
        </pc:spChg>
        <pc:spChg chg="del mod topLvl">
          <ac:chgData name="Sarah Woods" userId="e0e3c6c9-3aae-4dc5-8705-f75845f70d43" providerId="ADAL" clId="{76EC33F1-1EB7-4816-B00B-F62A4A50DC70}" dt="2024-11-21T17:59:31.254" v="10838" actId="478"/>
          <ac:spMkLst>
            <pc:docMk/>
            <pc:sldMk cId="4022615194" sldId="283"/>
            <ac:spMk id="32" creationId="{946C3027-423E-774A-BD31-AA3B8B9CD5FD}"/>
          </ac:spMkLst>
        </pc:spChg>
        <pc:spChg chg="add del mod">
          <ac:chgData name="Sarah Woods" userId="e0e3c6c9-3aae-4dc5-8705-f75845f70d43" providerId="ADAL" clId="{76EC33F1-1EB7-4816-B00B-F62A4A50DC70}" dt="2024-11-21T17:59:57.682" v="10844" actId="478"/>
          <ac:spMkLst>
            <pc:docMk/>
            <pc:sldMk cId="4022615194" sldId="283"/>
            <ac:spMk id="33" creationId="{A1A4B5FB-53F6-9840-66FE-31F382B162CF}"/>
          </ac:spMkLst>
        </pc:spChg>
        <pc:spChg chg="add mod">
          <ac:chgData name="Sarah Woods" userId="e0e3c6c9-3aae-4dc5-8705-f75845f70d43" providerId="ADAL" clId="{76EC33F1-1EB7-4816-B00B-F62A4A50DC70}" dt="2024-11-21T18:00:22.136" v="10849"/>
          <ac:spMkLst>
            <pc:docMk/>
            <pc:sldMk cId="4022615194" sldId="283"/>
            <ac:spMk id="34" creationId="{EEF5580B-4377-CC93-B439-51197E945129}"/>
          </ac:spMkLst>
        </pc:spChg>
        <pc:spChg chg="add mod">
          <ac:chgData name="Sarah Woods" userId="e0e3c6c9-3aae-4dc5-8705-f75845f70d43" providerId="ADAL" clId="{76EC33F1-1EB7-4816-B00B-F62A4A50DC70}" dt="2024-11-21T18:00:22.136" v="10849"/>
          <ac:spMkLst>
            <pc:docMk/>
            <pc:sldMk cId="4022615194" sldId="283"/>
            <ac:spMk id="35" creationId="{83E0E742-E0D5-7E21-A35A-85852EF29A17}"/>
          </ac:spMkLst>
        </pc:spChg>
        <pc:spChg chg="add mod">
          <ac:chgData name="Sarah Woods" userId="e0e3c6c9-3aae-4dc5-8705-f75845f70d43" providerId="ADAL" clId="{76EC33F1-1EB7-4816-B00B-F62A4A50DC70}" dt="2024-11-21T18:00:22.136" v="10849"/>
          <ac:spMkLst>
            <pc:docMk/>
            <pc:sldMk cId="4022615194" sldId="283"/>
            <ac:spMk id="36" creationId="{9D14571C-C5D9-52CA-3E14-E9A995341C7C}"/>
          </ac:spMkLst>
        </pc:spChg>
        <pc:spChg chg="add mod">
          <ac:chgData name="Sarah Woods" userId="e0e3c6c9-3aae-4dc5-8705-f75845f70d43" providerId="ADAL" clId="{76EC33F1-1EB7-4816-B00B-F62A4A50DC70}" dt="2024-11-21T18:00:22.136" v="10849"/>
          <ac:spMkLst>
            <pc:docMk/>
            <pc:sldMk cId="4022615194" sldId="283"/>
            <ac:spMk id="37" creationId="{30AC7F2E-1E03-C076-9D33-ADE6BC0DCA42}"/>
          </ac:spMkLst>
        </pc:spChg>
        <pc:spChg chg="add mod">
          <ac:chgData name="Sarah Woods" userId="e0e3c6c9-3aae-4dc5-8705-f75845f70d43" providerId="ADAL" clId="{76EC33F1-1EB7-4816-B00B-F62A4A50DC70}" dt="2024-11-21T18:00:22.136" v="10849"/>
          <ac:spMkLst>
            <pc:docMk/>
            <pc:sldMk cId="4022615194" sldId="283"/>
            <ac:spMk id="38" creationId="{FE91B6CB-A421-D901-B32F-59F529E961CD}"/>
          </ac:spMkLst>
        </pc:spChg>
        <pc:spChg chg="add mod">
          <ac:chgData name="Sarah Woods" userId="e0e3c6c9-3aae-4dc5-8705-f75845f70d43" providerId="ADAL" clId="{76EC33F1-1EB7-4816-B00B-F62A4A50DC70}" dt="2024-11-21T18:00:22.136" v="10849"/>
          <ac:spMkLst>
            <pc:docMk/>
            <pc:sldMk cId="4022615194" sldId="283"/>
            <ac:spMk id="39" creationId="{D30802FB-76E1-27C0-A083-60B93F830E0E}"/>
          </ac:spMkLst>
        </pc:spChg>
        <pc:spChg chg="mod">
          <ac:chgData name="Sarah Woods" userId="e0e3c6c9-3aae-4dc5-8705-f75845f70d43" providerId="ADAL" clId="{76EC33F1-1EB7-4816-B00B-F62A4A50DC70}" dt="2024-11-21T18:00:22.136" v="10849"/>
          <ac:spMkLst>
            <pc:docMk/>
            <pc:sldMk cId="4022615194" sldId="283"/>
            <ac:spMk id="41" creationId="{7F04F76A-11AA-944B-A840-BA1AA3D3B3B1}"/>
          </ac:spMkLst>
        </pc:spChg>
        <pc:spChg chg="mod">
          <ac:chgData name="Sarah Woods" userId="e0e3c6c9-3aae-4dc5-8705-f75845f70d43" providerId="ADAL" clId="{76EC33F1-1EB7-4816-B00B-F62A4A50DC70}" dt="2024-11-21T18:00:22.136" v="10849"/>
          <ac:spMkLst>
            <pc:docMk/>
            <pc:sldMk cId="4022615194" sldId="283"/>
            <ac:spMk id="42" creationId="{63FB79ED-2FC7-C932-D012-8854CC00287B}"/>
          </ac:spMkLst>
        </pc:spChg>
        <pc:spChg chg="mod">
          <ac:chgData name="Sarah Woods" userId="e0e3c6c9-3aae-4dc5-8705-f75845f70d43" providerId="ADAL" clId="{76EC33F1-1EB7-4816-B00B-F62A4A50DC70}" dt="2024-11-21T18:00:22.136" v="10849"/>
          <ac:spMkLst>
            <pc:docMk/>
            <pc:sldMk cId="4022615194" sldId="283"/>
            <ac:spMk id="44" creationId="{F8D67A53-8651-327F-AAEC-BA05DDC508E6}"/>
          </ac:spMkLst>
        </pc:spChg>
        <pc:spChg chg="mod">
          <ac:chgData name="Sarah Woods" userId="e0e3c6c9-3aae-4dc5-8705-f75845f70d43" providerId="ADAL" clId="{76EC33F1-1EB7-4816-B00B-F62A4A50DC70}" dt="2024-11-21T18:00:22.136" v="10849"/>
          <ac:spMkLst>
            <pc:docMk/>
            <pc:sldMk cId="4022615194" sldId="283"/>
            <ac:spMk id="45" creationId="{DC9FA958-B351-C63C-DC0C-84F4EC73284A}"/>
          </ac:spMkLst>
        </pc:spChg>
        <pc:spChg chg="mod">
          <ac:chgData name="Sarah Woods" userId="e0e3c6c9-3aae-4dc5-8705-f75845f70d43" providerId="ADAL" clId="{76EC33F1-1EB7-4816-B00B-F62A4A50DC70}" dt="2024-11-21T18:00:22.136" v="10849"/>
          <ac:spMkLst>
            <pc:docMk/>
            <pc:sldMk cId="4022615194" sldId="283"/>
            <ac:spMk id="46" creationId="{24E39AF7-BE4C-8D2A-D1B8-95F2C7440706}"/>
          </ac:spMkLst>
        </pc:spChg>
        <pc:spChg chg="mod">
          <ac:chgData name="Sarah Woods" userId="e0e3c6c9-3aae-4dc5-8705-f75845f70d43" providerId="ADAL" clId="{76EC33F1-1EB7-4816-B00B-F62A4A50DC70}" dt="2024-11-21T18:00:22.136" v="10849"/>
          <ac:spMkLst>
            <pc:docMk/>
            <pc:sldMk cId="4022615194" sldId="283"/>
            <ac:spMk id="48" creationId="{D53191B3-78DF-30C1-D2FF-88130AE64DEC}"/>
          </ac:spMkLst>
        </pc:spChg>
        <pc:spChg chg="mod">
          <ac:chgData name="Sarah Woods" userId="e0e3c6c9-3aae-4dc5-8705-f75845f70d43" providerId="ADAL" clId="{76EC33F1-1EB7-4816-B00B-F62A4A50DC70}" dt="2024-11-21T18:00:22.136" v="10849"/>
          <ac:spMkLst>
            <pc:docMk/>
            <pc:sldMk cId="4022615194" sldId="283"/>
            <ac:spMk id="49" creationId="{FB7591D1-16F8-44A6-AC01-6BE2BE58F123}"/>
          </ac:spMkLst>
        </pc:spChg>
        <pc:spChg chg="mod">
          <ac:chgData name="Sarah Woods" userId="e0e3c6c9-3aae-4dc5-8705-f75845f70d43" providerId="ADAL" clId="{76EC33F1-1EB7-4816-B00B-F62A4A50DC70}" dt="2024-11-21T18:00:22.136" v="10849"/>
          <ac:spMkLst>
            <pc:docMk/>
            <pc:sldMk cId="4022615194" sldId="283"/>
            <ac:spMk id="50" creationId="{4BFA0392-04DF-6164-9C73-B1F7661CF5E8}"/>
          </ac:spMkLst>
        </pc:spChg>
        <pc:spChg chg="add mod">
          <ac:chgData name="Sarah Woods" userId="e0e3c6c9-3aae-4dc5-8705-f75845f70d43" providerId="ADAL" clId="{76EC33F1-1EB7-4816-B00B-F62A4A50DC70}" dt="2024-11-21T18:00:52.827" v="10853"/>
          <ac:spMkLst>
            <pc:docMk/>
            <pc:sldMk cId="4022615194" sldId="283"/>
            <ac:spMk id="51" creationId="{8AAF1E3D-7147-1D79-0D9F-C1E3BF6E9DA5}"/>
          </ac:spMkLst>
        </pc:spChg>
        <pc:spChg chg="add mod">
          <ac:chgData name="Sarah Woods" userId="e0e3c6c9-3aae-4dc5-8705-f75845f70d43" providerId="ADAL" clId="{76EC33F1-1EB7-4816-B00B-F62A4A50DC70}" dt="2024-11-21T18:00:52.827" v="10853"/>
          <ac:spMkLst>
            <pc:docMk/>
            <pc:sldMk cId="4022615194" sldId="283"/>
            <ac:spMk id="52" creationId="{82BD1048-3572-3B22-3AF9-821E2138C009}"/>
          </ac:spMkLst>
        </pc:spChg>
        <pc:spChg chg="add mod">
          <ac:chgData name="Sarah Woods" userId="e0e3c6c9-3aae-4dc5-8705-f75845f70d43" providerId="ADAL" clId="{76EC33F1-1EB7-4816-B00B-F62A4A50DC70}" dt="2024-11-21T18:00:52.827" v="10853"/>
          <ac:spMkLst>
            <pc:docMk/>
            <pc:sldMk cId="4022615194" sldId="283"/>
            <ac:spMk id="53" creationId="{F8835F48-D80A-E577-A54E-D2703CABE654}"/>
          </ac:spMkLst>
        </pc:spChg>
        <pc:spChg chg="add mod">
          <ac:chgData name="Sarah Woods" userId="e0e3c6c9-3aae-4dc5-8705-f75845f70d43" providerId="ADAL" clId="{76EC33F1-1EB7-4816-B00B-F62A4A50DC70}" dt="2024-11-21T18:00:52.827" v="10853"/>
          <ac:spMkLst>
            <pc:docMk/>
            <pc:sldMk cId="4022615194" sldId="283"/>
            <ac:spMk id="54" creationId="{9FACB31D-19C4-F28D-849A-08F6CBDFA5B6}"/>
          </ac:spMkLst>
        </pc:spChg>
        <pc:spChg chg="add mod">
          <ac:chgData name="Sarah Woods" userId="e0e3c6c9-3aae-4dc5-8705-f75845f70d43" providerId="ADAL" clId="{76EC33F1-1EB7-4816-B00B-F62A4A50DC70}" dt="2024-11-21T18:00:52.827" v="10853"/>
          <ac:spMkLst>
            <pc:docMk/>
            <pc:sldMk cId="4022615194" sldId="283"/>
            <ac:spMk id="55" creationId="{526A161B-DDCD-800C-A761-4911EB53D22F}"/>
          </ac:spMkLst>
        </pc:spChg>
        <pc:spChg chg="add mod">
          <ac:chgData name="Sarah Woods" userId="e0e3c6c9-3aae-4dc5-8705-f75845f70d43" providerId="ADAL" clId="{76EC33F1-1EB7-4816-B00B-F62A4A50DC70}" dt="2024-11-21T18:00:52.827" v="10853"/>
          <ac:spMkLst>
            <pc:docMk/>
            <pc:sldMk cId="4022615194" sldId="283"/>
            <ac:spMk id="56" creationId="{D534B3E5-B287-5CC9-810A-955DB2DAD3B4}"/>
          </ac:spMkLst>
        </pc:spChg>
        <pc:spChg chg="mod">
          <ac:chgData name="Sarah Woods" userId="e0e3c6c9-3aae-4dc5-8705-f75845f70d43" providerId="ADAL" clId="{76EC33F1-1EB7-4816-B00B-F62A4A50DC70}" dt="2024-11-21T18:00:52.827" v="10853"/>
          <ac:spMkLst>
            <pc:docMk/>
            <pc:sldMk cId="4022615194" sldId="283"/>
            <ac:spMk id="58" creationId="{871E5720-93B5-BF4E-6777-A9450771878E}"/>
          </ac:spMkLst>
        </pc:spChg>
        <pc:spChg chg="mod">
          <ac:chgData name="Sarah Woods" userId="e0e3c6c9-3aae-4dc5-8705-f75845f70d43" providerId="ADAL" clId="{76EC33F1-1EB7-4816-B00B-F62A4A50DC70}" dt="2024-11-21T18:00:52.827" v="10853"/>
          <ac:spMkLst>
            <pc:docMk/>
            <pc:sldMk cId="4022615194" sldId="283"/>
            <ac:spMk id="59" creationId="{D6043A20-003A-BFB7-272C-20892F942073}"/>
          </ac:spMkLst>
        </pc:spChg>
        <pc:spChg chg="mod">
          <ac:chgData name="Sarah Woods" userId="e0e3c6c9-3aae-4dc5-8705-f75845f70d43" providerId="ADAL" clId="{76EC33F1-1EB7-4816-B00B-F62A4A50DC70}" dt="2024-11-21T18:00:52.827" v="10853"/>
          <ac:spMkLst>
            <pc:docMk/>
            <pc:sldMk cId="4022615194" sldId="283"/>
            <ac:spMk id="61" creationId="{BF8805F9-9FCC-B947-7362-EFA3F798B8A9}"/>
          </ac:spMkLst>
        </pc:spChg>
        <pc:spChg chg="mod">
          <ac:chgData name="Sarah Woods" userId="e0e3c6c9-3aae-4dc5-8705-f75845f70d43" providerId="ADAL" clId="{76EC33F1-1EB7-4816-B00B-F62A4A50DC70}" dt="2024-11-21T18:00:52.827" v="10853"/>
          <ac:spMkLst>
            <pc:docMk/>
            <pc:sldMk cId="4022615194" sldId="283"/>
            <ac:spMk id="62" creationId="{B369087A-41A8-B338-A736-007D75F1DBD4}"/>
          </ac:spMkLst>
        </pc:spChg>
        <pc:spChg chg="mod">
          <ac:chgData name="Sarah Woods" userId="e0e3c6c9-3aae-4dc5-8705-f75845f70d43" providerId="ADAL" clId="{76EC33F1-1EB7-4816-B00B-F62A4A50DC70}" dt="2024-11-21T18:00:52.827" v="10853"/>
          <ac:spMkLst>
            <pc:docMk/>
            <pc:sldMk cId="4022615194" sldId="283"/>
            <ac:spMk id="63" creationId="{7B6A32CA-0082-5B96-EF11-11DB77FE6599}"/>
          </ac:spMkLst>
        </pc:spChg>
        <pc:spChg chg="mod">
          <ac:chgData name="Sarah Woods" userId="e0e3c6c9-3aae-4dc5-8705-f75845f70d43" providerId="ADAL" clId="{76EC33F1-1EB7-4816-B00B-F62A4A50DC70}" dt="2024-11-21T18:00:52.827" v="10853"/>
          <ac:spMkLst>
            <pc:docMk/>
            <pc:sldMk cId="4022615194" sldId="283"/>
            <ac:spMk id="65" creationId="{C1819DEA-CABA-4368-654D-3BF51AE9E50A}"/>
          </ac:spMkLst>
        </pc:spChg>
        <pc:spChg chg="mod">
          <ac:chgData name="Sarah Woods" userId="e0e3c6c9-3aae-4dc5-8705-f75845f70d43" providerId="ADAL" clId="{76EC33F1-1EB7-4816-B00B-F62A4A50DC70}" dt="2024-11-21T18:00:52.827" v="10853"/>
          <ac:spMkLst>
            <pc:docMk/>
            <pc:sldMk cId="4022615194" sldId="283"/>
            <ac:spMk id="66" creationId="{CD691D80-2266-C6A0-2A42-7351CEC9519F}"/>
          </ac:spMkLst>
        </pc:spChg>
        <pc:spChg chg="mod">
          <ac:chgData name="Sarah Woods" userId="e0e3c6c9-3aae-4dc5-8705-f75845f70d43" providerId="ADAL" clId="{76EC33F1-1EB7-4816-B00B-F62A4A50DC70}" dt="2024-11-21T18:00:52.827" v="10853"/>
          <ac:spMkLst>
            <pc:docMk/>
            <pc:sldMk cId="4022615194" sldId="283"/>
            <ac:spMk id="67" creationId="{3CEC5A4B-5F8F-F60A-F27A-A81B53D3D390}"/>
          </ac:spMkLst>
        </pc:spChg>
        <pc:spChg chg="add del mod">
          <ac:chgData name="Sarah Woods" userId="e0e3c6c9-3aae-4dc5-8705-f75845f70d43" providerId="ADAL" clId="{76EC33F1-1EB7-4816-B00B-F62A4A50DC70}" dt="2024-11-21T18:02:33.024" v="10965"/>
          <ac:spMkLst>
            <pc:docMk/>
            <pc:sldMk cId="4022615194" sldId="283"/>
            <ac:spMk id="68" creationId="{82C1CB7E-2EBE-9694-D1CF-CC47B5E6548D}"/>
          </ac:spMkLst>
        </pc:spChg>
        <pc:spChg chg="add mod">
          <ac:chgData name="Sarah Woods" userId="e0e3c6c9-3aae-4dc5-8705-f75845f70d43" providerId="ADAL" clId="{76EC33F1-1EB7-4816-B00B-F62A4A50DC70}" dt="2024-11-22T13:47:58.240" v="15725" actId="6549"/>
          <ac:spMkLst>
            <pc:docMk/>
            <pc:sldMk cId="4022615194" sldId="283"/>
            <ac:spMk id="69" creationId="{33E32FF4-DE23-3F2F-2E7F-25BAA55E01E9}"/>
          </ac:spMkLst>
        </pc:spChg>
        <pc:spChg chg="add del mod">
          <ac:chgData name="Sarah Woods" userId="e0e3c6c9-3aae-4dc5-8705-f75845f70d43" providerId="ADAL" clId="{76EC33F1-1EB7-4816-B00B-F62A4A50DC70}" dt="2024-11-21T18:04:30.598" v="11073" actId="478"/>
          <ac:spMkLst>
            <pc:docMk/>
            <pc:sldMk cId="4022615194" sldId="283"/>
            <ac:spMk id="70" creationId="{2883455D-84A0-1751-BE00-D1DA38C01BEF}"/>
          </ac:spMkLst>
        </pc:spChg>
        <pc:spChg chg="add del mod">
          <ac:chgData name="Sarah Woods" userId="e0e3c6c9-3aae-4dc5-8705-f75845f70d43" providerId="ADAL" clId="{76EC33F1-1EB7-4816-B00B-F62A4A50DC70}" dt="2024-11-21T18:04:30.598" v="11073" actId="478"/>
          <ac:spMkLst>
            <pc:docMk/>
            <pc:sldMk cId="4022615194" sldId="283"/>
            <ac:spMk id="71" creationId="{793FAA74-920A-9FA9-EC32-527AFE75F8D8}"/>
          </ac:spMkLst>
        </pc:spChg>
        <pc:spChg chg="add del mod">
          <ac:chgData name="Sarah Woods" userId="e0e3c6c9-3aae-4dc5-8705-f75845f70d43" providerId="ADAL" clId="{76EC33F1-1EB7-4816-B00B-F62A4A50DC70}" dt="2024-11-21T18:04:32.581" v="11074" actId="478"/>
          <ac:spMkLst>
            <pc:docMk/>
            <pc:sldMk cId="4022615194" sldId="283"/>
            <ac:spMk id="72" creationId="{F6224854-126A-CB9A-844B-F74555F73FF9}"/>
          </ac:spMkLst>
        </pc:spChg>
        <pc:spChg chg="add del mod">
          <ac:chgData name="Sarah Woods" userId="e0e3c6c9-3aae-4dc5-8705-f75845f70d43" providerId="ADAL" clId="{76EC33F1-1EB7-4816-B00B-F62A4A50DC70}" dt="2024-11-21T18:04:32.581" v="11074" actId="478"/>
          <ac:spMkLst>
            <pc:docMk/>
            <pc:sldMk cId="4022615194" sldId="283"/>
            <ac:spMk id="73" creationId="{E311349F-D236-5A03-55E9-06F00911B716}"/>
          </ac:spMkLst>
        </pc:spChg>
        <pc:spChg chg="mod">
          <ac:chgData name="Sarah Woods" userId="e0e3c6c9-3aae-4dc5-8705-f75845f70d43" providerId="ADAL" clId="{76EC33F1-1EB7-4816-B00B-F62A4A50DC70}" dt="2024-11-21T18:00:58.365" v="10856"/>
          <ac:spMkLst>
            <pc:docMk/>
            <pc:sldMk cId="4022615194" sldId="283"/>
            <ac:spMk id="75" creationId="{99245F03-6267-AD96-E9DB-EB66F22137A4}"/>
          </ac:spMkLst>
        </pc:spChg>
        <pc:spChg chg="mod">
          <ac:chgData name="Sarah Woods" userId="e0e3c6c9-3aae-4dc5-8705-f75845f70d43" providerId="ADAL" clId="{76EC33F1-1EB7-4816-B00B-F62A4A50DC70}" dt="2024-11-21T18:13:06.576" v="11575" actId="20577"/>
          <ac:spMkLst>
            <pc:docMk/>
            <pc:sldMk cId="4022615194" sldId="283"/>
            <ac:spMk id="76" creationId="{4297AD2B-A5DC-EC12-786E-08A92225C406}"/>
          </ac:spMkLst>
        </pc:spChg>
        <pc:spChg chg="mod">
          <ac:chgData name="Sarah Woods" userId="e0e3c6c9-3aae-4dc5-8705-f75845f70d43" providerId="ADAL" clId="{76EC33F1-1EB7-4816-B00B-F62A4A50DC70}" dt="2024-11-21T18:00:58.365" v="10856"/>
          <ac:spMkLst>
            <pc:docMk/>
            <pc:sldMk cId="4022615194" sldId="283"/>
            <ac:spMk id="78" creationId="{D9D1B22E-6B17-0990-E121-7F1402F50690}"/>
          </ac:spMkLst>
        </pc:spChg>
        <pc:spChg chg="mod">
          <ac:chgData name="Sarah Woods" userId="e0e3c6c9-3aae-4dc5-8705-f75845f70d43" providerId="ADAL" clId="{76EC33F1-1EB7-4816-B00B-F62A4A50DC70}" dt="2024-11-21T18:00:58.365" v="10856"/>
          <ac:spMkLst>
            <pc:docMk/>
            <pc:sldMk cId="4022615194" sldId="283"/>
            <ac:spMk id="79" creationId="{E982FE48-52AE-1D75-957E-C7E998E64DA0}"/>
          </ac:spMkLst>
        </pc:spChg>
        <pc:spChg chg="del mod">
          <ac:chgData name="Sarah Woods" userId="e0e3c6c9-3aae-4dc5-8705-f75845f70d43" providerId="ADAL" clId="{76EC33F1-1EB7-4816-B00B-F62A4A50DC70}" dt="2024-11-21T18:06:22.846" v="11214" actId="478"/>
          <ac:spMkLst>
            <pc:docMk/>
            <pc:sldMk cId="4022615194" sldId="283"/>
            <ac:spMk id="80" creationId="{7F855651-0820-275E-8A1B-326DA2FBAD13}"/>
          </ac:spMkLst>
        </pc:spChg>
        <pc:spChg chg="mod">
          <ac:chgData name="Sarah Woods" userId="e0e3c6c9-3aae-4dc5-8705-f75845f70d43" providerId="ADAL" clId="{76EC33F1-1EB7-4816-B00B-F62A4A50DC70}" dt="2024-11-21T18:00:58.365" v="10856"/>
          <ac:spMkLst>
            <pc:docMk/>
            <pc:sldMk cId="4022615194" sldId="283"/>
            <ac:spMk id="82" creationId="{20891B7F-91D0-9C68-F7F9-0BC8A8FB20F0}"/>
          </ac:spMkLst>
        </pc:spChg>
        <pc:spChg chg="mod">
          <ac:chgData name="Sarah Woods" userId="e0e3c6c9-3aae-4dc5-8705-f75845f70d43" providerId="ADAL" clId="{76EC33F1-1EB7-4816-B00B-F62A4A50DC70}" dt="2024-11-21T18:00:58.365" v="10856"/>
          <ac:spMkLst>
            <pc:docMk/>
            <pc:sldMk cId="4022615194" sldId="283"/>
            <ac:spMk id="83" creationId="{47E91768-49E6-B198-325B-8F07379173D2}"/>
          </ac:spMkLst>
        </pc:spChg>
        <pc:spChg chg="del mod">
          <ac:chgData name="Sarah Woods" userId="e0e3c6c9-3aae-4dc5-8705-f75845f70d43" providerId="ADAL" clId="{76EC33F1-1EB7-4816-B00B-F62A4A50DC70}" dt="2024-11-21T18:06:54.293" v="11221" actId="478"/>
          <ac:spMkLst>
            <pc:docMk/>
            <pc:sldMk cId="4022615194" sldId="283"/>
            <ac:spMk id="84" creationId="{A9C1727E-0968-02E1-55CA-AF737DE53140}"/>
          </ac:spMkLst>
        </pc:spChg>
        <pc:spChg chg="add mod">
          <ac:chgData name="Sarah Woods" userId="e0e3c6c9-3aae-4dc5-8705-f75845f70d43" providerId="ADAL" clId="{76EC33F1-1EB7-4816-B00B-F62A4A50DC70}" dt="2024-11-21T18:16:31.138" v="11799" actId="1035"/>
          <ac:spMkLst>
            <pc:docMk/>
            <pc:sldMk cId="4022615194" sldId="283"/>
            <ac:spMk id="85" creationId="{11ADDA36-DA71-2552-A790-54E4C04D9AAD}"/>
          </ac:spMkLst>
        </pc:spChg>
        <pc:spChg chg="add mod">
          <ac:chgData name="Sarah Woods" userId="e0e3c6c9-3aae-4dc5-8705-f75845f70d43" providerId="ADAL" clId="{76EC33F1-1EB7-4816-B00B-F62A4A50DC70}" dt="2024-11-21T18:16:31.138" v="11799" actId="1035"/>
          <ac:spMkLst>
            <pc:docMk/>
            <pc:sldMk cId="4022615194" sldId="283"/>
            <ac:spMk id="86" creationId="{D6CC30CB-83DF-0389-8E4F-77F2C7EDA2DE}"/>
          </ac:spMkLst>
        </pc:spChg>
        <pc:spChg chg="add mod">
          <ac:chgData name="Sarah Woods" userId="e0e3c6c9-3aae-4dc5-8705-f75845f70d43" providerId="ADAL" clId="{76EC33F1-1EB7-4816-B00B-F62A4A50DC70}" dt="2024-11-21T18:16:31.138" v="11799" actId="1035"/>
          <ac:spMkLst>
            <pc:docMk/>
            <pc:sldMk cId="4022615194" sldId="283"/>
            <ac:spMk id="87" creationId="{5CB15A59-4A56-91F2-1322-6B8B6594E883}"/>
          </ac:spMkLst>
        </pc:spChg>
        <pc:spChg chg="add mod">
          <ac:chgData name="Sarah Woods" userId="e0e3c6c9-3aae-4dc5-8705-f75845f70d43" providerId="ADAL" clId="{76EC33F1-1EB7-4816-B00B-F62A4A50DC70}" dt="2024-11-22T14:08:39.672" v="15759" actId="6549"/>
          <ac:spMkLst>
            <pc:docMk/>
            <pc:sldMk cId="4022615194" sldId="283"/>
            <ac:spMk id="88" creationId="{931C60CA-2CB2-4941-CF98-DE16ADA7FF3E}"/>
          </ac:spMkLst>
        </pc:spChg>
        <pc:spChg chg="mod">
          <ac:chgData name="Sarah Woods" userId="e0e3c6c9-3aae-4dc5-8705-f75845f70d43" providerId="ADAL" clId="{76EC33F1-1EB7-4816-B00B-F62A4A50DC70}" dt="2024-11-21T18:07:58.548" v="11308"/>
          <ac:spMkLst>
            <pc:docMk/>
            <pc:sldMk cId="4022615194" sldId="283"/>
            <ac:spMk id="90" creationId="{71B5074E-757E-7BBD-9DEC-74B228B69B7F}"/>
          </ac:spMkLst>
        </pc:spChg>
        <pc:spChg chg="mod">
          <ac:chgData name="Sarah Woods" userId="e0e3c6c9-3aae-4dc5-8705-f75845f70d43" providerId="ADAL" clId="{76EC33F1-1EB7-4816-B00B-F62A4A50DC70}" dt="2024-11-21T18:07:58.548" v="11308"/>
          <ac:spMkLst>
            <pc:docMk/>
            <pc:sldMk cId="4022615194" sldId="283"/>
            <ac:spMk id="91" creationId="{D33449E4-467F-5C20-BF19-D046024C01A2}"/>
          </ac:spMkLst>
        </pc:spChg>
        <pc:spChg chg="add del mod">
          <ac:chgData name="Sarah Woods" userId="e0e3c6c9-3aae-4dc5-8705-f75845f70d43" providerId="ADAL" clId="{76EC33F1-1EB7-4816-B00B-F62A4A50DC70}" dt="2024-11-21T18:16:09.779" v="11785" actId="478"/>
          <ac:spMkLst>
            <pc:docMk/>
            <pc:sldMk cId="4022615194" sldId="283"/>
            <ac:spMk id="92" creationId="{4E0DD8D9-59FA-5401-7608-25261DB9C039}"/>
          </ac:spMkLst>
        </pc:spChg>
        <pc:spChg chg="add del mod">
          <ac:chgData name="Sarah Woods" userId="e0e3c6c9-3aae-4dc5-8705-f75845f70d43" providerId="ADAL" clId="{76EC33F1-1EB7-4816-B00B-F62A4A50DC70}" dt="2024-11-21T18:10:53.590" v="11498" actId="478"/>
          <ac:spMkLst>
            <pc:docMk/>
            <pc:sldMk cId="4022615194" sldId="283"/>
            <ac:spMk id="93" creationId="{B0875A81-67FB-1737-B94B-840284A3E229}"/>
          </ac:spMkLst>
        </pc:spChg>
        <pc:spChg chg="add mod">
          <ac:chgData name="Sarah Woods" userId="e0e3c6c9-3aae-4dc5-8705-f75845f70d43" providerId="ADAL" clId="{76EC33F1-1EB7-4816-B00B-F62A4A50DC70}" dt="2024-11-22T14:09:22.542" v="15825" actId="20577"/>
          <ac:spMkLst>
            <pc:docMk/>
            <pc:sldMk cId="4022615194" sldId="283"/>
            <ac:spMk id="94" creationId="{F0BC4AA4-59C8-123A-0ABC-6BD78C2A5D35}"/>
          </ac:spMkLst>
        </pc:spChg>
        <pc:spChg chg="mod">
          <ac:chgData name="Sarah Woods" userId="e0e3c6c9-3aae-4dc5-8705-f75845f70d43" providerId="ADAL" clId="{76EC33F1-1EB7-4816-B00B-F62A4A50DC70}" dt="2024-11-21T18:15:55.661" v="11782"/>
          <ac:spMkLst>
            <pc:docMk/>
            <pc:sldMk cId="4022615194" sldId="283"/>
            <ac:spMk id="96" creationId="{BFBE4A91-C86C-11F7-9D12-3D488793EDC5}"/>
          </ac:spMkLst>
        </pc:spChg>
        <pc:spChg chg="mod">
          <ac:chgData name="Sarah Woods" userId="e0e3c6c9-3aae-4dc5-8705-f75845f70d43" providerId="ADAL" clId="{76EC33F1-1EB7-4816-B00B-F62A4A50DC70}" dt="2024-11-21T18:15:55.661" v="11782"/>
          <ac:spMkLst>
            <pc:docMk/>
            <pc:sldMk cId="4022615194" sldId="283"/>
            <ac:spMk id="97" creationId="{E1D420A7-ED53-E4F2-85EA-AC0E802BD060}"/>
          </ac:spMkLst>
        </pc:spChg>
        <pc:grpChg chg="del mod topLvl">
          <ac:chgData name="Sarah Woods" userId="e0e3c6c9-3aae-4dc5-8705-f75845f70d43" providerId="ADAL" clId="{76EC33F1-1EB7-4816-B00B-F62A4A50DC70}" dt="2024-11-21T17:46:59.793" v="10409" actId="165"/>
          <ac:grpSpMkLst>
            <pc:docMk/>
            <pc:sldMk cId="4022615194" sldId="283"/>
            <ac:grpSpMk id="2" creationId="{4826B639-A0C3-4E31-91B2-2D5447CDFC94}"/>
          </ac:grpSpMkLst>
        </pc:grpChg>
        <pc:grpChg chg="del">
          <ac:chgData name="Sarah Woods" userId="e0e3c6c9-3aae-4dc5-8705-f75845f70d43" providerId="ADAL" clId="{76EC33F1-1EB7-4816-B00B-F62A4A50DC70}" dt="2024-11-21T17:46:03.396" v="10344" actId="478"/>
          <ac:grpSpMkLst>
            <pc:docMk/>
            <pc:sldMk cId="4022615194" sldId="283"/>
            <ac:grpSpMk id="18" creationId="{7C2E5D50-2942-4346-8124-0BD47903ED22}"/>
          </ac:grpSpMkLst>
        </pc:grpChg>
        <pc:grpChg chg="del">
          <ac:chgData name="Sarah Woods" userId="e0e3c6c9-3aae-4dc5-8705-f75845f70d43" providerId="ADAL" clId="{76EC33F1-1EB7-4816-B00B-F62A4A50DC70}" dt="2024-11-21T17:46:06.220" v="10345" actId="478"/>
          <ac:grpSpMkLst>
            <pc:docMk/>
            <pc:sldMk cId="4022615194" sldId="283"/>
            <ac:grpSpMk id="19" creationId="{1726F245-D5D6-4B05-8260-A0394B746034}"/>
          </ac:grpSpMkLst>
        </pc:grpChg>
        <pc:grpChg chg="del">
          <ac:chgData name="Sarah Woods" userId="e0e3c6c9-3aae-4dc5-8705-f75845f70d43" providerId="ADAL" clId="{76EC33F1-1EB7-4816-B00B-F62A4A50DC70}" dt="2024-11-21T17:46:16.340" v="10370" actId="478"/>
          <ac:grpSpMkLst>
            <pc:docMk/>
            <pc:sldMk cId="4022615194" sldId="283"/>
            <ac:grpSpMk id="24" creationId="{C58ACD71-B15B-1F44-8AC5-5BF350E60E39}"/>
          </ac:grpSpMkLst>
        </pc:grpChg>
        <pc:grpChg chg="del mod topLvl">
          <ac:chgData name="Sarah Woods" userId="e0e3c6c9-3aae-4dc5-8705-f75845f70d43" providerId="ADAL" clId="{76EC33F1-1EB7-4816-B00B-F62A4A50DC70}" dt="2024-11-21T17:47:03.757" v="10410" actId="165"/>
          <ac:grpSpMkLst>
            <pc:docMk/>
            <pc:sldMk cId="4022615194" sldId="283"/>
            <ac:grpSpMk id="25" creationId="{F4A87CDB-C205-5941-A9A8-7B9C7744B641}"/>
          </ac:grpSpMkLst>
        </pc:grpChg>
        <pc:grpChg chg="del">
          <ac:chgData name="Sarah Woods" userId="e0e3c6c9-3aae-4dc5-8705-f75845f70d43" providerId="ADAL" clId="{76EC33F1-1EB7-4816-B00B-F62A4A50DC70}" dt="2024-11-21T17:46:14.830" v="10369" actId="478"/>
          <ac:grpSpMkLst>
            <pc:docMk/>
            <pc:sldMk cId="4022615194" sldId="283"/>
            <ac:grpSpMk id="26" creationId="{962FBF3A-9E86-4441-A27D-972897E6C37F}"/>
          </ac:grpSpMkLst>
        </pc:grpChg>
        <pc:grpChg chg="add mod">
          <ac:chgData name="Sarah Woods" userId="e0e3c6c9-3aae-4dc5-8705-f75845f70d43" providerId="ADAL" clId="{76EC33F1-1EB7-4816-B00B-F62A4A50DC70}" dt="2024-11-21T18:00:22.136" v="10849"/>
          <ac:grpSpMkLst>
            <pc:docMk/>
            <pc:sldMk cId="4022615194" sldId="283"/>
            <ac:grpSpMk id="40" creationId="{34E7F6BB-6FBC-3CAF-545B-3C83D44DBD1D}"/>
          </ac:grpSpMkLst>
        </pc:grpChg>
        <pc:grpChg chg="add mod">
          <ac:chgData name="Sarah Woods" userId="e0e3c6c9-3aae-4dc5-8705-f75845f70d43" providerId="ADAL" clId="{76EC33F1-1EB7-4816-B00B-F62A4A50DC70}" dt="2024-11-21T18:00:22.136" v="10849"/>
          <ac:grpSpMkLst>
            <pc:docMk/>
            <pc:sldMk cId="4022615194" sldId="283"/>
            <ac:grpSpMk id="43" creationId="{180CDD16-7359-56A5-AE66-03A7F8D3F322}"/>
          </ac:grpSpMkLst>
        </pc:grpChg>
        <pc:grpChg chg="add mod">
          <ac:chgData name="Sarah Woods" userId="e0e3c6c9-3aae-4dc5-8705-f75845f70d43" providerId="ADAL" clId="{76EC33F1-1EB7-4816-B00B-F62A4A50DC70}" dt="2024-11-21T18:00:22.136" v="10849"/>
          <ac:grpSpMkLst>
            <pc:docMk/>
            <pc:sldMk cId="4022615194" sldId="283"/>
            <ac:grpSpMk id="47" creationId="{8B7CEDBB-5683-3233-3229-7ABFCBF5423C}"/>
          </ac:grpSpMkLst>
        </pc:grpChg>
        <pc:grpChg chg="add mod">
          <ac:chgData name="Sarah Woods" userId="e0e3c6c9-3aae-4dc5-8705-f75845f70d43" providerId="ADAL" clId="{76EC33F1-1EB7-4816-B00B-F62A4A50DC70}" dt="2024-11-21T18:00:52.827" v="10853"/>
          <ac:grpSpMkLst>
            <pc:docMk/>
            <pc:sldMk cId="4022615194" sldId="283"/>
            <ac:grpSpMk id="57" creationId="{B9805233-BF9B-2714-E3A2-50AD4D9A1657}"/>
          </ac:grpSpMkLst>
        </pc:grpChg>
        <pc:grpChg chg="add mod">
          <ac:chgData name="Sarah Woods" userId="e0e3c6c9-3aae-4dc5-8705-f75845f70d43" providerId="ADAL" clId="{76EC33F1-1EB7-4816-B00B-F62A4A50DC70}" dt="2024-11-21T18:00:52.827" v="10853"/>
          <ac:grpSpMkLst>
            <pc:docMk/>
            <pc:sldMk cId="4022615194" sldId="283"/>
            <ac:grpSpMk id="60" creationId="{4F893BA0-4F1C-C46C-BF9F-18773EEBF7E1}"/>
          </ac:grpSpMkLst>
        </pc:grpChg>
        <pc:grpChg chg="add mod">
          <ac:chgData name="Sarah Woods" userId="e0e3c6c9-3aae-4dc5-8705-f75845f70d43" providerId="ADAL" clId="{76EC33F1-1EB7-4816-B00B-F62A4A50DC70}" dt="2024-11-21T18:00:52.827" v="10853"/>
          <ac:grpSpMkLst>
            <pc:docMk/>
            <pc:sldMk cId="4022615194" sldId="283"/>
            <ac:grpSpMk id="64" creationId="{AFEAF0F4-C61E-1595-5052-2148E5425C16}"/>
          </ac:grpSpMkLst>
        </pc:grpChg>
        <pc:grpChg chg="add mod">
          <ac:chgData name="Sarah Woods" userId="e0e3c6c9-3aae-4dc5-8705-f75845f70d43" providerId="ADAL" clId="{76EC33F1-1EB7-4816-B00B-F62A4A50DC70}" dt="2024-11-21T18:16:31.138" v="11799" actId="1035"/>
          <ac:grpSpMkLst>
            <pc:docMk/>
            <pc:sldMk cId="4022615194" sldId="283"/>
            <ac:grpSpMk id="74" creationId="{1627AA73-B50B-E1CB-1DCC-1319258E81A0}"/>
          </ac:grpSpMkLst>
        </pc:grpChg>
        <pc:grpChg chg="add mod">
          <ac:chgData name="Sarah Woods" userId="e0e3c6c9-3aae-4dc5-8705-f75845f70d43" providerId="ADAL" clId="{76EC33F1-1EB7-4816-B00B-F62A4A50DC70}" dt="2024-11-21T18:16:31.138" v="11799" actId="1035"/>
          <ac:grpSpMkLst>
            <pc:docMk/>
            <pc:sldMk cId="4022615194" sldId="283"/>
            <ac:grpSpMk id="77" creationId="{D3675334-F56D-2B91-63DA-FFAE3B71801D}"/>
          </ac:grpSpMkLst>
        </pc:grpChg>
        <pc:grpChg chg="add mod">
          <ac:chgData name="Sarah Woods" userId="e0e3c6c9-3aae-4dc5-8705-f75845f70d43" providerId="ADAL" clId="{76EC33F1-1EB7-4816-B00B-F62A4A50DC70}" dt="2024-11-21T18:16:31.138" v="11799" actId="1035"/>
          <ac:grpSpMkLst>
            <pc:docMk/>
            <pc:sldMk cId="4022615194" sldId="283"/>
            <ac:grpSpMk id="81" creationId="{1E93E4E5-CA7B-6328-3F3B-96EEDC7D38A8}"/>
          </ac:grpSpMkLst>
        </pc:grpChg>
        <pc:grpChg chg="add mod">
          <ac:chgData name="Sarah Woods" userId="e0e3c6c9-3aae-4dc5-8705-f75845f70d43" providerId="ADAL" clId="{76EC33F1-1EB7-4816-B00B-F62A4A50DC70}" dt="2024-11-21T18:16:31.138" v="11799" actId="1035"/>
          <ac:grpSpMkLst>
            <pc:docMk/>
            <pc:sldMk cId="4022615194" sldId="283"/>
            <ac:grpSpMk id="89" creationId="{E2BBC02D-FA2D-48B2-87C9-B7A36054181F}"/>
          </ac:grpSpMkLst>
        </pc:grpChg>
        <pc:grpChg chg="add del mod">
          <ac:chgData name="Sarah Woods" userId="e0e3c6c9-3aae-4dc5-8705-f75845f70d43" providerId="ADAL" clId="{76EC33F1-1EB7-4816-B00B-F62A4A50DC70}" dt="2024-11-21T18:16:02.162" v="11784" actId="478"/>
          <ac:grpSpMkLst>
            <pc:docMk/>
            <pc:sldMk cId="4022615194" sldId="283"/>
            <ac:grpSpMk id="95" creationId="{BD747787-53F4-30F2-8A88-11AE98ECA6C7}"/>
          </ac:grpSpMkLst>
        </pc:grpChg>
        <pc:grpChg chg="add mod">
          <ac:chgData name="Sarah Woods" userId="e0e3c6c9-3aae-4dc5-8705-f75845f70d43" providerId="ADAL" clId="{76EC33F1-1EB7-4816-B00B-F62A4A50DC70}" dt="2024-11-21T18:16:22.461" v="11787" actId="1076"/>
          <ac:grpSpMkLst>
            <pc:docMk/>
            <pc:sldMk cId="4022615194" sldId="283"/>
            <ac:grpSpMk id="98" creationId="{67C96B86-C7D1-929F-E659-6591ADDD5803}"/>
          </ac:grpSpMkLst>
        </pc:grpChg>
        <pc:picChg chg="mod ord">
          <ac:chgData name="Sarah Woods" userId="e0e3c6c9-3aae-4dc5-8705-f75845f70d43" providerId="ADAL" clId="{76EC33F1-1EB7-4816-B00B-F62A4A50DC70}" dt="2024-11-21T17:54:03.301" v="10673" actId="167"/>
          <ac:picMkLst>
            <pc:docMk/>
            <pc:sldMk cId="4022615194" sldId="283"/>
            <ac:picMk id="5" creationId="{B0E11833-E400-D548-BD6A-E9D5C3DD2B9A}"/>
          </ac:picMkLst>
        </pc:picChg>
      </pc:sldChg>
      <pc:sldChg chg="addSp modSp add del mod">
        <pc:chgData name="Sarah Woods" userId="e0e3c6c9-3aae-4dc5-8705-f75845f70d43" providerId="ADAL" clId="{76EC33F1-1EB7-4816-B00B-F62A4A50DC70}" dt="2024-11-21T18:32:06.256" v="11802" actId="47"/>
        <pc:sldMkLst>
          <pc:docMk/>
          <pc:sldMk cId="1601992827" sldId="289"/>
        </pc:sldMkLst>
        <pc:spChg chg="mod">
          <ac:chgData name="Sarah Woods" userId="e0e3c6c9-3aae-4dc5-8705-f75845f70d43" providerId="ADAL" clId="{76EC33F1-1EB7-4816-B00B-F62A4A50DC70}" dt="2024-11-20T12:26:49.154" v="1496" actId="1076"/>
          <ac:spMkLst>
            <pc:docMk/>
            <pc:sldMk cId="1601992827" sldId="289"/>
            <ac:spMk id="8" creationId="{F2C1BCA9-3EDF-A033-C6D2-9F7E357DE0F7}"/>
          </ac:spMkLst>
        </pc:spChg>
        <pc:spChg chg="mod">
          <ac:chgData name="Sarah Woods" userId="e0e3c6c9-3aae-4dc5-8705-f75845f70d43" providerId="ADAL" clId="{76EC33F1-1EB7-4816-B00B-F62A4A50DC70}" dt="2024-11-20T12:26:52.314" v="1497" actId="1076"/>
          <ac:spMkLst>
            <pc:docMk/>
            <pc:sldMk cId="1601992827" sldId="289"/>
            <ac:spMk id="43" creationId="{01405FF9-59CD-4565-9D72-7A7E891AB4B7}"/>
          </ac:spMkLst>
        </pc:spChg>
        <pc:spChg chg="mod">
          <ac:chgData name="Sarah Woods" userId="e0e3c6c9-3aae-4dc5-8705-f75845f70d43" providerId="ADAL" clId="{76EC33F1-1EB7-4816-B00B-F62A4A50DC70}" dt="2024-11-20T12:26:52.314" v="1497" actId="1076"/>
          <ac:spMkLst>
            <pc:docMk/>
            <pc:sldMk cId="1601992827" sldId="289"/>
            <ac:spMk id="44" creationId="{D3E3AAD5-D452-4F0D-8A78-B6F74D2ADA02}"/>
          </ac:spMkLst>
        </pc:spChg>
        <pc:spChg chg="mod">
          <ac:chgData name="Sarah Woods" userId="e0e3c6c9-3aae-4dc5-8705-f75845f70d43" providerId="ADAL" clId="{76EC33F1-1EB7-4816-B00B-F62A4A50DC70}" dt="2024-11-20T12:26:57.188" v="1498" actId="1076"/>
          <ac:spMkLst>
            <pc:docMk/>
            <pc:sldMk cId="1601992827" sldId="289"/>
            <ac:spMk id="47" creationId="{B094A4AE-E0BB-4487-B866-A7211F92B959}"/>
          </ac:spMkLst>
        </pc:spChg>
        <pc:spChg chg="mod">
          <ac:chgData name="Sarah Woods" userId="e0e3c6c9-3aae-4dc5-8705-f75845f70d43" providerId="ADAL" clId="{76EC33F1-1EB7-4816-B00B-F62A4A50DC70}" dt="2024-11-20T12:26:57.188" v="1498" actId="1076"/>
          <ac:spMkLst>
            <pc:docMk/>
            <pc:sldMk cId="1601992827" sldId="289"/>
            <ac:spMk id="48" creationId="{3731E14F-BF92-4EA2-B307-77366EF9963E}"/>
          </ac:spMkLst>
        </pc:spChg>
        <pc:grpChg chg="add mod">
          <ac:chgData name="Sarah Woods" userId="e0e3c6c9-3aae-4dc5-8705-f75845f70d43" providerId="ADAL" clId="{76EC33F1-1EB7-4816-B00B-F62A4A50DC70}" dt="2024-11-20T12:26:49.154" v="1496" actId="1076"/>
          <ac:grpSpMkLst>
            <pc:docMk/>
            <pc:sldMk cId="1601992827" sldId="289"/>
            <ac:grpSpMk id="4" creationId="{00C86AE7-C28C-748B-9E06-C64F00AD7DCC}"/>
          </ac:grpSpMkLst>
        </pc:grpChg>
        <pc:picChg chg="mod">
          <ac:chgData name="Sarah Woods" userId="e0e3c6c9-3aae-4dc5-8705-f75845f70d43" providerId="ADAL" clId="{76EC33F1-1EB7-4816-B00B-F62A4A50DC70}" dt="2024-11-20T12:26:49.154" v="1496" actId="1076"/>
          <ac:picMkLst>
            <pc:docMk/>
            <pc:sldMk cId="1601992827" sldId="289"/>
            <ac:picMk id="5" creationId="{E41EE2B1-2163-3092-3344-AE2EAB0FC008}"/>
          </ac:picMkLst>
        </pc:picChg>
        <pc:picChg chg="mod">
          <ac:chgData name="Sarah Woods" userId="e0e3c6c9-3aae-4dc5-8705-f75845f70d43" providerId="ADAL" clId="{76EC33F1-1EB7-4816-B00B-F62A4A50DC70}" dt="2024-11-20T12:26:49.154" v="1496" actId="1076"/>
          <ac:picMkLst>
            <pc:docMk/>
            <pc:sldMk cId="1601992827" sldId="289"/>
            <ac:picMk id="6" creationId="{A3BE3A3F-B15F-54B0-BEA8-364B00A207F5}"/>
          </ac:picMkLst>
        </pc:picChg>
        <pc:picChg chg="mod">
          <ac:chgData name="Sarah Woods" userId="e0e3c6c9-3aae-4dc5-8705-f75845f70d43" providerId="ADAL" clId="{76EC33F1-1EB7-4816-B00B-F62A4A50DC70}" dt="2024-11-20T12:26:49.154" v="1496" actId="1076"/>
          <ac:picMkLst>
            <pc:docMk/>
            <pc:sldMk cId="1601992827" sldId="289"/>
            <ac:picMk id="7" creationId="{D596C313-1C00-179A-E259-BB4912F7E9B3}"/>
          </ac:picMkLst>
        </pc:picChg>
      </pc:sldChg>
      <pc:sldChg chg="addSp delSp modSp del mod">
        <pc:chgData name="Sarah Woods" userId="e0e3c6c9-3aae-4dc5-8705-f75845f70d43" providerId="ADAL" clId="{76EC33F1-1EB7-4816-B00B-F62A4A50DC70}" dt="2024-11-20T12:17:24.302" v="1244" actId="2696"/>
        <pc:sldMkLst>
          <pc:docMk/>
          <pc:sldMk cId="3944203981" sldId="289"/>
        </pc:sldMkLst>
        <pc:spChg chg="mod">
          <ac:chgData name="Sarah Woods" userId="e0e3c6c9-3aae-4dc5-8705-f75845f70d43" providerId="ADAL" clId="{76EC33F1-1EB7-4816-B00B-F62A4A50DC70}" dt="2024-11-20T09:50:12.207" v="42" actId="20577"/>
          <ac:spMkLst>
            <pc:docMk/>
            <pc:sldMk cId="3944203981" sldId="289"/>
            <ac:spMk id="48" creationId="{3731E14F-BF92-4EA2-B307-77366EF9963E}"/>
          </ac:spMkLst>
        </pc:spChg>
        <pc:picChg chg="add mod ord">
          <ac:chgData name="Sarah Woods" userId="e0e3c6c9-3aae-4dc5-8705-f75845f70d43" providerId="ADAL" clId="{76EC33F1-1EB7-4816-B00B-F62A4A50DC70}" dt="2024-11-20T11:27:00.899" v="255" actId="167"/>
          <ac:picMkLst>
            <pc:docMk/>
            <pc:sldMk cId="3944203981" sldId="289"/>
            <ac:picMk id="3" creationId="{8596CF7A-FB2D-E7E5-E841-C93F2B3765A9}"/>
          </ac:picMkLst>
        </pc:picChg>
        <pc:picChg chg="del">
          <ac:chgData name="Sarah Woods" userId="e0e3c6c9-3aae-4dc5-8705-f75845f70d43" providerId="ADAL" clId="{76EC33F1-1EB7-4816-B00B-F62A4A50DC70}" dt="2024-11-20T11:27:18.798" v="256" actId="478"/>
          <ac:picMkLst>
            <pc:docMk/>
            <pc:sldMk cId="3944203981" sldId="289"/>
            <ac:picMk id="8" creationId="{8BE2D987-0A60-4E59-9473-038CDD6A27B3}"/>
          </ac:picMkLst>
        </pc:picChg>
        <pc:picChg chg="del">
          <ac:chgData name="Sarah Woods" userId="e0e3c6c9-3aae-4dc5-8705-f75845f70d43" providerId="ADAL" clId="{76EC33F1-1EB7-4816-B00B-F62A4A50DC70}" dt="2024-11-20T11:26:38.380" v="244" actId="478"/>
          <ac:picMkLst>
            <pc:docMk/>
            <pc:sldMk cId="3944203981" sldId="289"/>
            <ac:picMk id="32" creationId="{13EFB10E-132F-4C27-9AAA-C2D0F980168E}"/>
          </ac:picMkLst>
        </pc:picChg>
      </pc:sldChg>
      <pc:sldChg chg="del">
        <pc:chgData name="Sarah Woods" userId="e0e3c6c9-3aae-4dc5-8705-f75845f70d43" providerId="ADAL" clId="{76EC33F1-1EB7-4816-B00B-F62A4A50DC70}" dt="2024-11-20T12:17:24.302" v="1244" actId="2696"/>
        <pc:sldMkLst>
          <pc:docMk/>
          <pc:sldMk cId="932225601" sldId="290"/>
        </pc:sldMkLst>
      </pc:sldChg>
      <pc:sldChg chg="add del">
        <pc:chgData name="Sarah Woods" userId="e0e3c6c9-3aae-4dc5-8705-f75845f70d43" providerId="ADAL" clId="{76EC33F1-1EB7-4816-B00B-F62A4A50DC70}" dt="2024-11-21T18:32:06.256" v="11802" actId="47"/>
        <pc:sldMkLst>
          <pc:docMk/>
          <pc:sldMk cId="3210470295" sldId="290"/>
        </pc:sldMkLst>
      </pc:sldChg>
      <pc:sldChg chg="modSp mod ord modNotesTx">
        <pc:chgData name="Sarah Woods" userId="e0e3c6c9-3aae-4dc5-8705-f75845f70d43" providerId="ADAL" clId="{76EC33F1-1EB7-4816-B00B-F62A4A50DC70}" dt="2024-11-20T16:08:51.548" v="6384"/>
        <pc:sldMkLst>
          <pc:docMk/>
          <pc:sldMk cId="2242283904" sldId="292"/>
        </pc:sldMkLst>
        <pc:spChg chg="mod">
          <ac:chgData name="Sarah Woods" userId="e0e3c6c9-3aae-4dc5-8705-f75845f70d43" providerId="ADAL" clId="{76EC33F1-1EB7-4816-B00B-F62A4A50DC70}" dt="2024-11-20T15:16:35.653" v="6209" actId="6549"/>
          <ac:spMkLst>
            <pc:docMk/>
            <pc:sldMk cId="2242283904" sldId="292"/>
            <ac:spMk id="10" creationId="{60F195C3-5AE1-4819-8D4C-45E8BCB4836D}"/>
          </ac:spMkLst>
        </pc:spChg>
        <pc:spChg chg="mod">
          <ac:chgData name="Sarah Woods" userId="e0e3c6c9-3aae-4dc5-8705-f75845f70d43" providerId="ADAL" clId="{76EC33F1-1EB7-4816-B00B-F62A4A50DC70}" dt="2024-11-20T15:17:50.183" v="6218" actId="20577"/>
          <ac:spMkLst>
            <pc:docMk/>
            <pc:sldMk cId="2242283904" sldId="292"/>
            <ac:spMk id="29" creationId="{CDF5D541-8B74-4075-B43D-A79A8CE0CBD0}"/>
          </ac:spMkLst>
        </pc:spChg>
      </pc:sldChg>
      <pc:sldChg chg="addSp delSp modSp mod modNotesTx">
        <pc:chgData name="Sarah Woods" userId="e0e3c6c9-3aae-4dc5-8705-f75845f70d43" providerId="ADAL" clId="{76EC33F1-1EB7-4816-B00B-F62A4A50DC70}" dt="2024-11-22T15:49:42.030" v="20271" actId="20577"/>
        <pc:sldMkLst>
          <pc:docMk/>
          <pc:sldMk cId="3166282387" sldId="294"/>
        </pc:sldMkLst>
        <pc:spChg chg="mod">
          <ac:chgData name="Sarah Woods" userId="e0e3c6c9-3aae-4dc5-8705-f75845f70d43" providerId="ADAL" clId="{76EC33F1-1EB7-4816-B00B-F62A4A50DC70}" dt="2024-11-22T11:16:16.775" v="11877" actId="20577"/>
          <ac:spMkLst>
            <pc:docMk/>
            <pc:sldMk cId="3166282387" sldId="294"/>
            <ac:spMk id="2" creationId="{E6F5295E-6F25-EEA7-A0B3-A2D31643AE98}"/>
          </ac:spMkLst>
        </pc:spChg>
        <pc:spChg chg="mod">
          <ac:chgData name="Sarah Woods" userId="e0e3c6c9-3aae-4dc5-8705-f75845f70d43" providerId="ADAL" clId="{76EC33F1-1EB7-4816-B00B-F62A4A50DC70}" dt="2024-11-20T16:13:25.392" v="6408"/>
          <ac:spMkLst>
            <pc:docMk/>
            <pc:sldMk cId="3166282387" sldId="294"/>
            <ac:spMk id="3" creationId="{A2F823FB-FAAB-89CC-35C6-3CB92A542EAB}"/>
          </ac:spMkLst>
        </pc:spChg>
        <pc:spChg chg="add del mod">
          <ac:chgData name="Sarah Woods" userId="e0e3c6c9-3aae-4dc5-8705-f75845f70d43" providerId="ADAL" clId="{76EC33F1-1EB7-4816-B00B-F62A4A50DC70}" dt="2024-11-22T11:16:50.748" v="11880" actId="478"/>
          <ac:spMkLst>
            <pc:docMk/>
            <pc:sldMk cId="3166282387" sldId="294"/>
            <ac:spMk id="3" creationId="{F5312A93-CE47-782A-EDE4-5B9981851622}"/>
          </ac:spMkLst>
        </pc:spChg>
        <pc:spChg chg="mod">
          <ac:chgData name="Sarah Woods" userId="e0e3c6c9-3aae-4dc5-8705-f75845f70d43" providerId="ADAL" clId="{76EC33F1-1EB7-4816-B00B-F62A4A50DC70}" dt="2024-11-22T15:10:34.815" v="16186" actId="403"/>
          <ac:spMkLst>
            <pc:docMk/>
            <pc:sldMk cId="3166282387" sldId="294"/>
            <ac:spMk id="4" creationId="{402342F8-4347-3681-DF5F-38C45A5C5633}"/>
          </ac:spMkLst>
        </pc:spChg>
        <pc:spChg chg="mod">
          <ac:chgData name="Sarah Woods" userId="e0e3c6c9-3aae-4dc5-8705-f75845f70d43" providerId="ADAL" clId="{76EC33F1-1EB7-4816-B00B-F62A4A50DC70}" dt="2024-11-20T16:13:25.392" v="6408"/>
          <ac:spMkLst>
            <pc:docMk/>
            <pc:sldMk cId="3166282387" sldId="294"/>
            <ac:spMk id="4" creationId="{D004D0CD-76F5-E4D3-C032-B8F3831956CA}"/>
          </ac:spMkLst>
        </pc:spChg>
        <pc:spChg chg="add mod">
          <ac:chgData name="Sarah Woods" userId="e0e3c6c9-3aae-4dc5-8705-f75845f70d43" providerId="ADAL" clId="{76EC33F1-1EB7-4816-B00B-F62A4A50DC70}" dt="2024-11-22T15:09:36.460" v="16183" actId="404"/>
          <ac:spMkLst>
            <pc:docMk/>
            <pc:sldMk cId="3166282387" sldId="294"/>
            <ac:spMk id="5" creationId="{784A3B07-DE27-1051-0525-94C1D6712FAB}"/>
          </ac:spMkLst>
        </pc:spChg>
        <pc:spChg chg="add del mod">
          <ac:chgData name="Sarah Woods" userId="e0e3c6c9-3aae-4dc5-8705-f75845f70d43" providerId="ADAL" clId="{76EC33F1-1EB7-4816-B00B-F62A4A50DC70}" dt="2024-11-20T17:23:47.635" v="7226" actId="478"/>
          <ac:spMkLst>
            <pc:docMk/>
            <pc:sldMk cId="3166282387" sldId="294"/>
            <ac:spMk id="7" creationId="{F435FC55-F84B-46F9-B297-03193994B345}"/>
          </ac:spMkLst>
        </pc:spChg>
        <pc:spChg chg="add del mod">
          <ac:chgData name="Sarah Woods" userId="e0e3c6c9-3aae-4dc5-8705-f75845f70d43" providerId="ADAL" clId="{76EC33F1-1EB7-4816-B00B-F62A4A50DC70}" dt="2024-11-20T17:23:45.856" v="7225" actId="478"/>
          <ac:spMkLst>
            <pc:docMk/>
            <pc:sldMk cId="3166282387" sldId="294"/>
            <ac:spMk id="8" creationId="{E0CF462D-FE0C-68A7-3FF6-F63CAD6BC56A}"/>
          </ac:spMkLst>
        </pc:spChg>
        <pc:spChg chg="add mod">
          <ac:chgData name="Sarah Woods" userId="e0e3c6c9-3aae-4dc5-8705-f75845f70d43" providerId="ADAL" clId="{76EC33F1-1EB7-4816-B00B-F62A4A50DC70}" dt="2024-11-20T17:25:07.517" v="7254" actId="20577"/>
          <ac:spMkLst>
            <pc:docMk/>
            <pc:sldMk cId="3166282387" sldId="294"/>
            <ac:spMk id="9" creationId="{79078755-40F6-0078-CCE1-3BC847090AEA}"/>
          </ac:spMkLst>
        </pc:spChg>
        <pc:spChg chg="mod">
          <ac:chgData name="Sarah Woods" userId="e0e3c6c9-3aae-4dc5-8705-f75845f70d43" providerId="ADAL" clId="{76EC33F1-1EB7-4816-B00B-F62A4A50DC70}" dt="2024-11-22T11:16:48.583" v="11879" actId="207"/>
          <ac:spMkLst>
            <pc:docMk/>
            <pc:sldMk cId="3166282387" sldId="294"/>
            <ac:spMk id="10" creationId="{F776DD3C-B350-45BC-8B36-5F741CD5F41C}"/>
          </ac:spMkLst>
        </pc:spChg>
        <pc:spChg chg="add del mod">
          <ac:chgData name="Sarah Woods" userId="e0e3c6c9-3aae-4dc5-8705-f75845f70d43" providerId="ADAL" clId="{76EC33F1-1EB7-4816-B00B-F62A4A50DC70}" dt="2024-11-20T17:25:50.124" v="7255" actId="478"/>
          <ac:spMkLst>
            <pc:docMk/>
            <pc:sldMk cId="3166282387" sldId="294"/>
            <ac:spMk id="13" creationId="{917B5115-1773-AED9-AC1D-E95FA1527576}"/>
          </ac:spMkLst>
        </pc:spChg>
        <pc:spChg chg="mod">
          <ac:chgData name="Sarah Woods" userId="e0e3c6c9-3aae-4dc5-8705-f75845f70d43" providerId="ADAL" clId="{76EC33F1-1EB7-4816-B00B-F62A4A50DC70}" dt="2024-11-22T15:13:53.368" v="16448" actId="20577"/>
          <ac:spMkLst>
            <pc:docMk/>
            <pc:sldMk cId="3166282387" sldId="294"/>
            <ac:spMk id="16" creationId="{A264ED41-BC0B-3BE8-0942-50B19BA4DBE7}"/>
          </ac:spMkLst>
        </pc:spChg>
        <pc:spChg chg="mod">
          <ac:chgData name="Sarah Woods" userId="e0e3c6c9-3aae-4dc5-8705-f75845f70d43" providerId="ADAL" clId="{76EC33F1-1EB7-4816-B00B-F62A4A50DC70}" dt="2024-11-22T11:36:26.232" v="12076" actId="20577"/>
          <ac:spMkLst>
            <pc:docMk/>
            <pc:sldMk cId="3166282387" sldId="294"/>
            <ac:spMk id="19" creationId="{B5747E70-B6A6-294A-9AE4-19F82B3B3F96}"/>
          </ac:spMkLst>
        </pc:spChg>
        <pc:spChg chg="mod">
          <ac:chgData name="Sarah Woods" userId="e0e3c6c9-3aae-4dc5-8705-f75845f70d43" providerId="ADAL" clId="{76EC33F1-1EB7-4816-B00B-F62A4A50DC70}" dt="2024-11-22T14:24:48.339" v="16085" actId="20577"/>
          <ac:spMkLst>
            <pc:docMk/>
            <pc:sldMk cId="3166282387" sldId="294"/>
            <ac:spMk id="20" creationId="{D6718142-9769-1A88-8EFA-6EAF167E751D}"/>
          </ac:spMkLst>
        </pc:spChg>
        <pc:spChg chg="mod">
          <ac:chgData name="Sarah Woods" userId="e0e3c6c9-3aae-4dc5-8705-f75845f70d43" providerId="ADAL" clId="{76EC33F1-1EB7-4816-B00B-F62A4A50DC70}" dt="2024-11-22T09:52:59.502" v="11830" actId="1076"/>
          <ac:spMkLst>
            <pc:docMk/>
            <pc:sldMk cId="3166282387" sldId="294"/>
            <ac:spMk id="21" creationId="{3EC40F95-BA8E-5A8A-11CC-7D8B702C77F1}"/>
          </ac:spMkLst>
        </pc:spChg>
        <pc:spChg chg="del">
          <ac:chgData name="Sarah Woods" userId="e0e3c6c9-3aae-4dc5-8705-f75845f70d43" providerId="ADAL" clId="{76EC33F1-1EB7-4816-B00B-F62A4A50DC70}" dt="2024-11-20T16:14:30.537" v="6410" actId="478"/>
          <ac:spMkLst>
            <pc:docMk/>
            <pc:sldMk cId="3166282387" sldId="294"/>
            <ac:spMk id="43" creationId="{2B743F6D-ED57-4BC6-E70D-A451CA198626}"/>
          </ac:spMkLst>
        </pc:spChg>
        <pc:spChg chg="del">
          <ac:chgData name="Sarah Woods" userId="e0e3c6c9-3aae-4dc5-8705-f75845f70d43" providerId="ADAL" clId="{76EC33F1-1EB7-4816-B00B-F62A4A50DC70}" dt="2024-11-20T16:14:30.537" v="6410" actId="478"/>
          <ac:spMkLst>
            <pc:docMk/>
            <pc:sldMk cId="3166282387" sldId="294"/>
            <ac:spMk id="44" creationId="{B05C34A7-F9CE-9A86-37C7-9FE834360C04}"/>
          </ac:spMkLst>
        </pc:spChg>
        <pc:spChg chg="del">
          <ac:chgData name="Sarah Woods" userId="e0e3c6c9-3aae-4dc5-8705-f75845f70d43" providerId="ADAL" clId="{76EC33F1-1EB7-4816-B00B-F62A4A50DC70}" dt="2024-11-20T16:14:30.537" v="6410" actId="478"/>
          <ac:spMkLst>
            <pc:docMk/>
            <pc:sldMk cId="3166282387" sldId="294"/>
            <ac:spMk id="46" creationId="{FFE48238-CBCD-EA65-8905-FD058B64655E}"/>
          </ac:spMkLst>
        </pc:spChg>
        <pc:grpChg chg="add del mod">
          <ac:chgData name="Sarah Woods" userId="e0e3c6c9-3aae-4dc5-8705-f75845f70d43" providerId="ADAL" clId="{76EC33F1-1EB7-4816-B00B-F62A4A50DC70}" dt="2024-11-20T16:14:30.537" v="6410" actId="478"/>
          <ac:grpSpMkLst>
            <pc:docMk/>
            <pc:sldMk cId="3166282387" sldId="294"/>
            <ac:grpSpMk id="2" creationId="{0999F57B-C676-837C-97C5-59387CF246B9}"/>
          </ac:grpSpMkLst>
        </pc:grpChg>
        <pc:picChg chg="del">
          <ac:chgData name="Sarah Woods" userId="e0e3c6c9-3aae-4dc5-8705-f75845f70d43" providerId="ADAL" clId="{76EC33F1-1EB7-4816-B00B-F62A4A50DC70}" dt="2024-11-20T16:12:24.834" v="6388" actId="478"/>
          <ac:picMkLst>
            <pc:docMk/>
            <pc:sldMk cId="3166282387" sldId="294"/>
            <ac:picMk id="26" creationId="{73A77029-EAA0-7BF8-84D8-B7B278E0DC95}"/>
          </ac:picMkLst>
        </pc:picChg>
      </pc:sldChg>
      <pc:sldChg chg="addSp delSp modSp mod modNotesTx">
        <pc:chgData name="Sarah Woods" userId="e0e3c6c9-3aae-4dc5-8705-f75845f70d43" providerId="ADAL" clId="{76EC33F1-1EB7-4816-B00B-F62A4A50DC70}" dt="2024-11-22T17:17:43.591" v="21783" actId="20577"/>
        <pc:sldMkLst>
          <pc:docMk/>
          <pc:sldMk cId="2244465715" sldId="295"/>
        </pc:sldMkLst>
        <pc:spChg chg="del mod">
          <ac:chgData name="Sarah Woods" userId="e0e3c6c9-3aae-4dc5-8705-f75845f70d43" providerId="ADAL" clId="{76EC33F1-1EB7-4816-B00B-F62A4A50DC70}" dt="2024-11-22T12:26:39.715" v="14407" actId="478"/>
          <ac:spMkLst>
            <pc:docMk/>
            <pc:sldMk cId="2244465715" sldId="295"/>
            <ac:spMk id="9" creationId="{B23EF5A3-8F75-143D-9B84-593511D324A0}"/>
          </ac:spMkLst>
        </pc:spChg>
        <pc:spChg chg="mod">
          <ac:chgData name="Sarah Woods" userId="e0e3c6c9-3aae-4dc5-8705-f75845f70d43" providerId="ADAL" clId="{76EC33F1-1EB7-4816-B00B-F62A4A50DC70}" dt="2024-11-22T11:36:54.159" v="12092" actId="20577"/>
          <ac:spMkLst>
            <pc:docMk/>
            <pc:sldMk cId="2244465715" sldId="295"/>
            <ac:spMk id="10" creationId="{60F195C3-5AE1-4819-8D4C-45E8BCB4836D}"/>
          </ac:spMkLst>
        </pc:spChg>
        <pc:spChg chg="mod topLvl">
          <ac:chgData name="Sarah Woods" userId="e0e3c6c9-3aae-4dc5-8705-f75845f70d43" providerId="ADAL" clId="{76EC33F1-1EB7-4816-B00B-F62A4A50DC70}" dt="2024-11-22T13:14:41.266" v="14968" actId="1076"/>
          <ac:spMkLst>
            <pc:docMk/>
            <pc:sldMk cId="2244465715" sldId="295"/>
            <ac:spMk id="12" creationId="{ADF1CF5B-FEEE-0E43-B351-B070D3DBF23D}"/>
          </ac:spMkLst>
        </pc:spChg>
        <pc:spChg chg="mod topLvl">
          <ac:chgData name="Sarah Woods" userId="e0e3c6c9-3aae-4dc5-8705-f75845f70d43" providerId="ADAL" clId="{76EC33F1-1EB7-4816-B00B-F62A4A50DC70}" dt="2024-11-22T17:16:28.858" v="21732" actId="1035"/>
          <ac:spMkLst>
            <pc:docMk/>
            <pc:sldMk cId="2244465715" sldId="295"/>
            <ac:spMk id="15" creationId="{78F00B04-8865-9166-FF75-A178F35CFE82}"/>
          </ac:spMkLst>
        </pc:spChg>
        <pc:spChg chg="mod topLvl">
          <ac:chgData name="Sarah Woods" userId="e0e3c6c9-3aae-4dc5-8705-f75845f70d43" providerId="ADAL" clId="{76EC33F1-1EB7-4816-B00B-F62A4A50DC70}" dt="2024-11-22T13:12:36.056" v="14894" actId="1076"/>
          <ac:spMkLst>
            <pc:docMk/>
            <pc:sldMk cId="2244465715" sldId="295"/>
            <ac:spMk id="16" creationId="{094B92CC-CF1C-B431-6EAA-CB826F295AE5}"/>
          </ac:spMkLst>
        </pc:spChg>
        <pc:spChg chg="mod topLvl">
          <ac:chgData name="Sarah Woods" userId="e0e3c6c9-3aae-4dc5-8705-f75845f70d43" providerId="ADAL" clId="{76EC33F1-1EB7-4816-B00B-F62A4A50DC70}" dt="2024-11-22T13:12:47.784" v="14897" actId="1076"/>
          <ac:spMkLst>
            <pc:docMk/>
            <pc:sldMk cId="2244465715" sldId="295"/>
            <ac:spMk id="17" creationId="{EB044F33-365E-4DA7-0A7C-67E438AAFFFA}"/>
          </ac:spMkLst>
        </pc:spChg>
        <pc:spChg chg="mod topLvl">
          <ac:chgData name="Sarah Woods" userId="e0e3c6c9-3aae-4dc5-8705-f75845f70d43" providerId="ADAL" clId="{76EC33F1-1EB7-4816-B00B-F62A4A50DC70}" dt="2024-11-22T17:16:14.062" v="21723" actId="1036"/>
          <ac:spMkLst>
            <pc:docMk/>
            <pc:sldMk cId="2244465715" sldId="295"/>
            <ac:spMk id="18" creationId="{D7FEAE5A-95B6-332A-B228-0D365FFC03A0}"/>
          </ac:spMkLst>
        </pc:spChg>
        <pc:spChg chg="add del">
          <ac:chgData name="Sarah Woods" userId="e0e3c6c9-3aae-4dc5-8705-f75845f70d43" providerId="ADAL" clId="{76EC33F1-1EB7-4816-B00B-F62A4A50DC70}" dt="2024-11-22T13:09:19.516" v="14859" actId="22"/>
          <ac:spMkLst>
            <pc:docMk/>
            <pc:sldMk cId="2244465715" sldId="295"/>
            <ac:spMk id="28" creationId="{70EED2FE-7F4A-00CE-1551-7E26B1D474F5}"/>
          </ac:spMkLst>
        </pc:spChg>
        <pc:spChg chg="add mod">
          <ac:chgData name="Sarah Woods" userId="e0e3c6c9-3aae-4dc5-8705-f75845f70d43" providerId="ADAL" clId="{76EC33F1-1EB7-4816-B00B-F62A4A50DC70}" dt="2024-11-22T17:13:31.548" v="21704" actId="1076"/>
          <ac:spMkLst>
            <pc:docMk/>
            <pc:sldMk cId="2244465715" sldId="295"/>
            <ac:spMk id="29" creationId="{72270E71-49F8-CB7F-D50C-518845E61D26}"/>
          </ac:spMkLst>
        </pc:spChg>
        <pc:spChg chg="add mod">
          <ac:chgData name="Sarah Woods" userId="e0e3c6c9-3aae-4dc5-8705-f75845f70d43" providerId="ADAL" clId="{76EC33F1-1EB7-4816-B00B-F62A4A50DC70}" dt="2024-11-22T17:13:29.543" v="21702" actId="14100"/>
          <ac:spMkLst>
            <pc:docMk/>
            <pc:sldMk cId="2244465715" sldId="295"/>
            <ac:spMk id="35" creationId="{7ACD67AA-7EA7-5198-2A39-5126FFA3320F}"/>
          </ac:spMkLst>
        </pc:spChg>
        <pc:grpChg chg="add del mod">
          <ac:chgData name="Sarah Woods" userId="e0e3c6c9-3aae-4dc5-8705-f75845f70d43" providerId="ADAL" clId="{76EC33F1-1EB7-4816-B00B-F62A4A50DC70}" dt="2024-11-22T12:51:05.989" v="14410" actId="165"/>
          <ac:grpSpMkLst>
            <pc:docMk/>
            <pc:sldMk cId="2244465715" sldId="295"/>
            <ac:grpSpMk id="2" creationId="{8875B922-A146-036E-C4F5-DAF7973C7916}"/>
          </ac:grpSpMkLst>
        </pc:grpChg>
        <pc:grpChg chg="del mod topLvl">
          <ac:chgData name="Sarah Woods" userId="e0e3c6c9-3aae-4dc5-8705-f75845f70d43" providerId="ADAL" clId="{76EC33F1-1EB7-4816-B00B-F62A4A50DC70}" dt="2024-11-22T12:51:13.947" v="14411" actId="165"/>
          <ac:grpSpMkLst>
            <pc:docMk/>
            <pc:sldMk cId="2244465715" sldId="295"/>
            <ac:grpSpMk id="8" creationId="{6B744B9D-68D3-4469-0257-DA1806AA5CC5}"/>
          </ac:grpSpMkLst>
        </pc:grpChg>
        <pc:picChg chg="del">
          <ac:chgData name="Sarah Woods" userId="e0e3c6c9-3aae-4dc5-8705-f75845f70d43" providerId="ADAL" clId="{76EC33F1-1EB7-4816-B00B-F62A4A50DC70}" dt="2024-11-22T12:26:39.715" v="14407" actId="478"/>
          <ac:picMkLst>
            <pc:docMk/>
            <pc:sldMk cId="2244465715" sldId="295"/>
            <ac:picMk id="4" creationId="{D98B9A00-33D6-9367-36B7-620B63928166}"/>
          </ac:picMkLst>
        </pc:picChg>
        <pc:picChg chg="del">
          <ac:chgData name="Sarah Woods" userId="e0e3c6c9-3aae-4dc5-8705-f75845f70d43" providerId="ADAL" clId="{76EC33F1-1EB7-4816-B00B-F62A4A50DC70}" dt="2024-11-22T12:26:39.715" v="14407" actId="478"/>
          <ac:picMkLst>
            <pc:docMk/>
            <pc:sldMk cId="2244465715" sldId="295"/>
            <ac:picMk id="5" creationId="{EBC41A49-74A6-841D-A2CA-0F67E937B801}"/>
          </ac:picMkLst>
        </pc:picChg>
        <pc:picChg chg="del">
          <ac:chgData name="Sarah Woods" userId="e0e3c6c9-3aae-4dc5-8705-f75845f70d43" providerId="ADAL" clId="{76EC33F1-1EB7-4816-B00B-F62A4A50DC70}" dt="2024-11-22T12:26:39.715" v="14407" actId="478"/>
          <ac:picMkLst>
            <pc:docMk/>
            <pc:sldMk cId="2244465715" sldId="295"/>
            <ac:picMk id="7" creationId="{A3762484-E129-4317-8B88-4725E12A1260}"/>
          </ac:picMkLst>
        </pc:picChg>
        <pc:picChg chg="del">
          <ac:chgData name="Sarah Woods" userId="e0e3c6c9-3aae-4dc5-8705-f75845f70d43" providerId="ADAL" clId="{76EC33F1-1EB7-4816-B00B-F62A4A50DC70}" dt="2024-11-21T18:34:10.498" v="11809" actId="478"/>
          <ac:picMkLst>
            <pc:docMk/>
            <pc:sldMk cId="2244465715" sldId="295"/>
            <ac:picMk id="8" creationId="{077A539D-9553-EE54-2920-FF7B82552AA7}"/>
          </ac:picMkLst>
        </pc:picChg>
        <pc:picChg chg="mod topLvl">
          <ac:chgData name="Sarah Woods" userId="e0e3c6c9-3aae-4dc5-8705-f75845f70d43" providerId="ADAL" clId="{76EC33F1-1EB7-4816-B00B-F62A4A50DC70}" dt="2024-11-22T17:16:19.160" v="21726" actId="1035"/>
          <ac:picMkLst>
            <pc:docMk/>
            <pc:sldMk cId="2244465715" sldId="295"/>
            <ac:picMk id="19" creationId="{2250E04E-0B36-61A4-3D18-D87C07757873}"/>
          </ac:picMkLst>
        </pc:picChg>
        <pc:picChg chg="mod topLvl">
          <ac:chgData name="Sarah Woods" userId="e0e3c6c9-3aae-4dc5-8705-f75845f70d43" providerId="ADAL" clId="{76EC33F1-1EB7-4816-B00B-F62A4A50DC70}" dt="2024-11-22T13:12:47.784" v="14897" actId="1076"/>
          <ac:picMkLst>
            <pc:docMk/>
            <pc:sldMk cId="2244465715" sldId="295"/>
            <ac:picMk id="20" creationId="{E172A709-6F3C-27DF-1D1F-D64F1CDE00BC}"/>
          </ac:picMkLst>
        </pc:picChg>
        <pc:picChg chg="mod topLvl">
          <ac:chgData name="Sarah Woods" userId="e0e3c6c9-3aae-4dc5-8705-f75845f70d43" providerId="ADAL" clId="{76EC33F1-1EB7-4816-B00B-F62A4A50DC70}" dt="2024-11-22T13:12:36.056" v="14894" actId="1076"/>
          <ac:picMkLst>
            <pc:docMk/>
            <pc:sldMk cId="2244465715" sldId="295"/>
            <ac:picMk id="21" creationId="{8E0024D9-8A39-CDCD-F995-83001D8E0ADD}"/>
          </ac:picMkLst>
        </pc:picChg>
        <pc:picChg chg="mod topLvl">
          <ac:chgData name="Sarah Woods" userId="e0e3c6c9-3aae-4dc5-8705-f75845f70d43" providerId="ADAL" clId="{76EC33F1-1EB7-4816-B00B-F62A4A50DC70}" dt="2024-11-22T13:14:41.266" v="14968" actId="1076"/>
          <ac:picMkLst>
            <pc:docMk/>
            <pc:sldMk cId="2244465715" sldId="295"/>
            <ac:picMk id="25" creationId="{4ADF5AD2-58F2-ACE2-8F16-E9BB21202C32}"/>
          </ac:picMkLst>
        </pc:picChg>
        <pc:picChg chg="mod topLvl">
          <ac:chgData name="Sarah Woods" userId="e0e3c6c9-3aae-4dc5-8705-f75845f70d43" providerId="ADAL" clId="{76EC33F1-1EB7-4816-B00B-F62A4A50DC70}" dt="2024-11-22T13:14:41.266" v="14968" actId="1076"/>
          <ac:picMkLst>
            <pc:docMk/>
            <pc:sldMk cId="2244465715" sldId="295"/>
            <ac:picMk id="26" creationId="{28646C2E-9473-B03E-E489-D2E9C62873FB}"/>
          </ac:picMkLst>
        </pc:picChg>
        <pc:picChg chg="add del mod">
          <ac:chgData name="Sarah Woods" userId="e0e3c6c9-3aae-4dc5-8705-f75845f70d43" providerId="ADAL" clId="{76EC33F1-1EB7-4816-B00B-F62A4A50DC70}" dt="2024-11-22T17:15:52.375" v="21717" actId="478"/>
          <ac:picMkLst>
            <pc:docMk/>
            <pc:sldMk cId="2244465715" sldId="295"/>
            <ac:picMk id="31" creationId="{C5D806D4-744D-8913-4E92-C288095B9EB4}"/>
          </ac:picMkLst>
        </pc:picChg>
        <pc:picChg chg="add mod">
          <ac:chgData name="Sarah Woods" userId="e0e3c6c9-3aae-4dc5-8705-f75845f70d43" providerId="ADAL" clId="{76EC33F1-1EB7-4816-B00B-F62A4A50DC70}" dt="2024-11-22T13:12:04.377" v="14886" actId="1076"/>
          <ac:picMkLst>
            <pc:docMk/>
            <pc:sldMk cId="2244465715" sldId="295"/>
            <ac:picMk id="32" creationId="{E45FEDBA-94C5-6D94-B85B-ADF15099626B}"/>
          </ac:picMkLst>
        </pc:picChg>
        <pc:picChg chg="add mod">
          <ac:chgData name="Sarah Woods" userId="e0e3c6c9-3aae-4dc5-8705-f75845f70d43" providerId="ADAL" clId="{76EC33F1-1EB7-4816-B00B-F62A4A50DC70}" dt="2024-11-22T13:12:08.250" v="14888" actId="1076"/>
          <ac:picMkLst>
            <pc:docMk/>
            <pc:sldMk cId="2244465715" sldId="295"/>
            <ac:picMk id="33" creationId="{102263E0-1EEC-AE07-9C2A-3EEDDA372A2A}"/>
          </ac:picMkLst>
        </pc:picChg>
        <pc:picChg chg="add del mod">
          <ac:chgData name="Sarah Woods" userId="e0e3c6c9-3aae-4dc5-8705-f75845f70d43" providerId="ADAL" clId="{76EC33F1-1EB7-4816-B00B-F62A4A50DC70}" dt="2024-11-22T13:10:29.489" v="14870" actId="478"/>
          <ac:picMkLst>
            <pc:docMk/>
            <pc:sldMk cId="2244465715" sldId="295"/>
            <ac:picMk id="34" creationId="{D12E1EB3-136C-FAE8-6171-19CEBABA109E}"/>
          </ac:picMkLst>
        </pc:picChg>
        <pc:picChg chg="add del mod modCrop">
          <ac:chgData name="Sarah Woods" userId="e0e3c6c9-3aae-4dc5-8705-f75845f70d43" providerId="ADAL" clId="{76EC33F1-1EB7-4816-B00B-F62A4A50DC70}" dt="2024-11-22T17:14:31.267" v="21713" actId="478"/>
          <ac:picMkLst>
            <pc:docMk/>
            <pc:sldMk cId="2244465715" sldId="295"/>
            <ac:picMk id="37" creationId="{19C163F4-2299-FE9A-AE26-FC05394B27AF}"/>
          </ac:picMkLst>
        </pc:picChg>
        <pc:picChg chg="add mod">
          <ac:chgData name="Sarah Woods" userId="e0e3c6c9-3aae-4dc5-8705-f75845f70d43" providerId="ADAL" clId="{76EC33F1-1EB7-4816-B00B-F62A4A50DC70}" dt="2024-11-22T17:15:54.837" v="21718" actId="1076"/>
          <ac:picMkLst>
            <pc:docMk/>
            <pc:sldMk cId="2244465715" sldId="295"/>
            <ac:picMk id="39" creationId="{95808191-3C80-B458-0740-F2C36FE8C02C}"/>
          </ac:picMkLst>
        </pc:picChg>
        <pc:picChg chg="add mod">
          <ac:chgData name="Sarah Woods" userId="e0e3c6c9-3aae-4dc5-8705-f75845f70d43" providerId="ADAL" clId="{76EC33F1-1EB7-4816-B00B-F62A4A50DC70}" dt="2024-11-22T13:12:09.771" v="14889" actId="1076"/>
          <ac:picMkLst>
            <pc:docMk/>
            <pc:sldMk cId="2244465715" sldId="295"/>
            <ac:picMk id="1026" creationId="{8D530131-0A5E-F148-8FA4-D23B166C6309}"/>
          </ac:picMkLst>
        </pc:picChg>
        <pc:cxnChg chg="add mod">
          <ac:chgData name="Sarah Woods" userId="e0e3c6c9-3aae-4dc5-8705-f75845f70d43" providerId="ADAL" clId="{76EC33F1-1EB7-4816-B00B-F62A4A50DC70}" dt="2024-11-22T13:10:27.458" v="14869" actId="1076"/>
          <ac:cxnSpMkLst>
            <pc:docMk/>
            <pc:sldMk cId="2244465715" sldId="295"/>
            <ac:cxnSpMk id="30" creationId="{55CFDF9F-CEE8-7F04-104F-32DDCC661FE7}"/>
          </ac:cxnSpMkLst>
        </pc:cxnChg>
      </pc:sldChg>
      <pc:sldChg chg="modSp del mod">
        <pc:chgData name="Sarah Woods" userId="e0e3c6c9-3aae-4dc5-8705-f75845f70d43" providerId="ADAL" clId="{76EC33F1-1EB7-4816-B00B-F62A4A50DC70}" dt="2024-11-20T16:15:38.306" v="6454" actId="47"/>
        <pc:sldMkLst>
          <pc:docMk/>
          <pc:sldMk cId="212785865" sldId="296"/>
        </pc:sldMkLst>
        <pc:spChg chg="mod">
          <ac:chgData name="Sarah Woods" userId="e0e3c6c9-3aae-4dc5-8705-f75845f70d43" providerId="ADAL" clId="{76EC33F1-1EB7-4816-B00B-F62A4A50DC70}" dt="2024-11-20T14:49:33.258" v="6186" actId="20577"/>
          <ac:spMkLst>
            <pc:docMk/>
            <pc:sldMk cId="212785865" sldId="296"/>
            <ac:spMk id="19" creationId="{B5747E70-B6A6-294A-9AE4-19F82B3B3F96}"/>
          </ac:spMkLst>
        </pc:spChg>
      </pc:sldChg>
      <pc:sldChg chg="modSp del mod">
        <pc:chgData name="Sarah Woods" userId="e0e3c6c9-3aae-4dc5-8705-f75845f70d43" providerId="ADAL" clId="{76EC33F1-1EB7-4816-B00B-F62A4A50DC70}" dt="2024-11-20T16:15:38.306" v="6454" actId="47"/>
        <pc:sldMkLst>
          <pc:docMk/>
          <pc:sldMk cId="3675678375" sldId="297"/>
        </pc:sldMkLst>
        <pc:spChg chg="mod">
          <ac:chgData name="Sarah Woods" userId="e0e3c6c9-3aae-4dc5-8705-f75845f70d43" providerId="ADAL" clId="{76EC33F1-1EB7-4816-B00B-F62A4A50DC70}" dt="2024-11-20T14:49:36.666" v="6188" actId="20577"/>
          <ac:spMkLst>
            <pc:docMk/>
            <pc:sldMk cId="3675678375" sldId="297"/>
            <ac:spMk id="19" creationId="{B5747E70-B6A6-294A-9AE4-19F82B3B3F96}"/>
          </ac:spMkLst>
        </pc:spChg>
      </pc:sldChg>
      <pc:sldChg chg="addSp delSp modSp del mod ord">
        <pc:chgData name="Sarah Woods" userId="e0e3c6c9-3aae-4dc5-8705-f75845f70d43" providerId="ADAL" clId="{76EC33F1-1EB7-4816-B00B-F62A4A50DC70}" dt="2024-11-21T16:27:52.774" v="9305" actId="47"/>
        <pc:sldMkLst>
          <pc:docMk/>
          <pc:sldMk cId="2980796107" sldId="298"/>
        </pc:sldMkLst>
        <pc:spChg chg="del">
          <ac:chgData name="Sarah Woods" userId="e0e3c6c9-3aae-4dc5-8705-f75845f70d43" providerId="ADAL" clId="{76EC33F1-1EB7-4816-B00B-F62A4A50DC70}" dt="2024-11-20T15:39:05.772" v="6275" actId="478"/>
          <ac:spMkLst>
            <pc:docMk/>
            <pc:sldMk cId="2980796107" sldId="298"/>
            <ac:spMk id="8" creationId="{DDC4563F-5736-391B-D80C-953C1BBD7ED5}"/>
          </ac:spMkLst>
        </pc:spChg>
        <pc:spChg chg="add mod">
          <ac:chgData name="Sarah Woods" userId="e0e3c6c9-3aae-4dc5-8705-f75845f70d43" providerId="ADAL" clId="{76EC33F1-1EB7-4816-B00B-F62A4A50DC70}" dt="2024-11-20T15:39:45.627" v="6285" actId="14100"/>
          <ac:spMkLst>
            <pc:docMk/>
            <pc:sldMk cId="2980796107" sldId="298"/>
            <ac:spMk id="12" creationId="{55AD366F-1C24-5757-74B0-9A0D9B745EC8}"/>
          </ac:spMkLst>
        </pc:spChg>
        <pc:spChg chg="mod">
          <ac:chgData name="Sarah Woods" userId="e0e3c6c9-3aae-4dc5-8705-f75845f70d43" providerId="ADAL" clId="{76EC33F1-1EB7-4816-B00B-F62A4A50DC70}" dt="2024-11-20T14:49:12.036" v="6180" actId="20577"/>
          <ac:spMkLst>
            <pc:docMk/>
            <pc:sldMk cId="2980796107" sldId="298"/>
            <ac:spMk id="36" creationId="{D4E7D131-20B6-EF46-9699-4B8A786E55DC}"/>
          </ac:spMkLst>
        </pc:spChg>
        <pc:spChg chg="del topLvl">
          <ac:chgData name="Sarah Woods" userId="e0e3c6c9-3aae-4dc5-8705-f75845f70d43" providerId="ADAL" clId="{76EC33F1-1EB7-4816-B00B-F62A4A50DC70}" dt="2024-11-20T15:39:01.259" v="6273" actId="478"/>
          <ac:spMkLst>
            <pc:docMk/>
            <pc:sldMk cId="2980796107" sldId="298"/>
            <ac:spMk id="37" creationId="{BA1F6489-6222-7649-A4B7-7B94ADC5DD75}"/>
          </ac:spMkLst>
        </pc:spChg>
        <pc:spChg chg="del topLvl">
          <ac:chgData name="Sarah Woods" userId="e0e3c6c9-3aae-4dc5-8705-f75845f70d43" providerId="ADAL" clId="{76EC33F1-1EB7-4816-B00B-F62A4A50DC70}" dt="2024-11-20T15:39:00.071" v="6272" actId="478"/>
          <ac:spMkLst>
            <pc:docMk/>
            <pc:sldMk cId="2980796107" sldId="298"/>
            <ac:spMk id="45" creationId="{EAC49BA9-757C-4BD3-B84C-C369B0495F07}"/>
          </ac:spMkLst>
        </pc:spChg>
        <pc:spChg chg="del">
          <ac:chgData name="Sarah Woods" userId="e0e3c6c9-3aae-4dc5-8705-f75845f70d43" providerId="ADAL" clId="{76EC33F1-1EB7-4816-B00B-F62A4A50DC70}" dt="2024-11-20T15:39:04.628" v="6274" actId="478"/>
          <ac:spMkLst>
            <pc:docMk/>
            <pc:sldMk cId="2980796107" sldId="298"/>
            <ac:spMk id="72" creationId="{64DF7A44-C081-3575-26D6-FFFE4DE7E6C1}"/>
          </ac:spMkLst>
        </pc:spChg>
        <pc:grpChg chg="del">
          <ac:chgData name="Sarah Woods" userId="e0e3c6c9-3aae-4dc5-8705-f75845f70d43" providerId="ADAL" clId="{76EC33F1-1EB7-4816-B00B-F62A4A50DC70}" dt="2024-11-20T15:39:00.071" v="6272" actId="478"/>
          <ac:grpSpMkLst>
            <pc:docMk/>
            <pc:sldMk cId="2980796107" sldId="298"/>
            <ac:grpSpMk id="2" creationId="{D7B228AE-AE21-DB43-BF0D-70B86F0EF165}"/>
          </ac:grpSpMkLst>
        </pc:grpChg>
        <pc:grpChg chg="del">
          <ac:chgData name="Sarah Woods" userId="e0e3c6c9-3aae-4dc5-8705-f75845f70d43" providerId="ADAL" clId="{76EC33F1-1EB7-4816-B00B-F62A4A50DC70}" dt="2024-11-20T15:38:54.871" v="6269" actId="478"/>
          <ac:grpSpMkLst>
            <pc:docMk/>
            <pc:sldMk cId="2980796107" sldId="298"/>
            <ac:grpSpMk id="6" creationId="{A62C8FEF-7B30-8724-0E07-C0158BF93597}"/>
          </ac:grpSpMkLst>
        </pc:grpChg>
        <pc:grpChg chg="mod">
          <ac:chgData name="Sarah Woods" userId="e0e3c6c9-3aae-4dc5-8705-f75845f70d43" providerId="ADAL" clId="{76EC33F1-1EB7-4816-B00B-F62A4A50DC70}" dt="2024-11-20T15:39:10.524" v="6276" actId="1076"/>
          <ac:grpSpMkLst>
            <pc:docMk/>
            <pc:sldMk cId="2980796107" sldId="298"/>
            <ac:grpSpMk id="7" creationId="{24441CA4-B6E2-C56F-E33F-3808FBF0291C}"/>
          </ac:grpSpMkLst>
        </pc:grpChg>
        <pc:grpChg chg="mod">
          <ac:chgData name="Sarah Woods" userId="e0e3c6c9-3aae-4dc5-8705-f75845f70d43" providerId="ADAL" clId="{76EC33F1-1EB7-4816-B00B-F62A4A50DC70}" dt="2024-11-20T15:39:18.252" v="6279" actId="1076"/>
          <ac:grpSpMkLst>
            <pc:docMk/>
            <pc:sldMk cId="2980796107" sldId="298"/>
            <ac:grpSpMk id="10" creationId="{70D5DFBF-AEE6-15AA-1390-084E0808B21C}"/>
          </ac:grpSpMkLst>
        </pc:grpChg>
        <pc:grpChg chg="mod">
          <ac:chgData name="Sarah Woods" userId="e0e3c6c9-3aae-4dc5-8705-f75845f70d43" providerId="ADAL" clId="{76EC33F1-1EB7-4816-B00B-F62A4A50DC70}" dt="2024-11-20T15:39:16.460" v="6278" actId="1076"/>
          <ac:grpSpMkLst>
            <pc:docMk/>
            <pc:sldMk cId="2980796107" sldId="298"/>
            <ac:grpSpMk id="11" creationId="{D46949A8-990A-8DA2-B854-F21E2772B8EF}"/>
          </ac:grpSpMkLst>
        </pc:grpChg>
        <pc:picChg chg="add del mod">
          <ac:chgData name="Sarah Woods" userId="e0e3c6c9-3aae-4dc5-8705-f75845f70d43" providerId="ADAL" clId="{76EC33F1-1EB7-4816-B00B-F62A4A50DC70}" dt="2024-11-20T12:25:29.160" v="1459" actId="21"/>
          <ac:picMkLst>
            <pc:docMk/>
            <pc:sldMk cId="2980796107" sldId="298"/>
            <ac:picMk id="13" creationId="{E8D168D4-2E19-858D-6F40-1D20867ED301}"/>
          </ac:picMkLst>
        </pc:picChg>
        <pc:picChg chg="del">
          <ac:chgData name="Sarah Woods" userId="e0e3c6c9-3aae-4dc5-8705-f75845f70d43" providerId="ADAL" clId="{76EC33F1-1EB7-4816-B00B-F62A4A50DC70}" dt="2024-11-20T15:38:57.726" v="6271" actId="478"/>
          <ac:picMkLst>
            <pc:docMk/>
            <pc:sldMk cId="2980796107" sldId="298"/>
            <ac:picMk id="14" creationId="{72794049-99E9-DF8E-1C89-06F2CED3F52A}"/>
          </ac:picMkLst>
        </pc:picChg>
        <pc:picChg chg="add mod">
          <ac:chgData name="Sarah Woods" userId="e0e3c6c9-3aae-4dc5-8705-f75845f70d43" providerId="ADAL" clId="{76EC33F1-1EB7-4816-B00B-F62A4A50DC70}" dt="2024-11-20T15:52:11.202" v="6293" actId="1076"/>
          <ac:picMkLst>
            <pc:docMk/>
            <pc:sldMk cId="2980796107" sldId="298"/>
            <ac:picMk id="15" creationId="{4528441D-1C12-EB39-E844-321D15C18107}"/>
          </ac:picMkLst>
        </pc:picChg>
        <pc:picChg chg="del">
          <ac:chgData name="Sarah Woods" userId="e0e3c6c9-3aae-4dc5-8705-f75845f70d43" providerId="ADAL" clId="{76EC33F1-1EB7-4816-B00B-F62A4A50DC70}" dt="2024-11-20T15:38:57.155" v="6270" actId="478"/>
          <ac:picMkLst>
            <pc:docMk/>
            <pc:sldMk cId="2980796107" sldId="298"/>
            <ac:picMk id="19" creationId="{5FAB4931-054C-411D-80FC-7C6127395010}"/>
          </ac:picMkLst>
        </pc:picChg>
      </pc:sldChg>
      <pc:sldChg chg="addSp delSp modSp del mod modNotesTx">
        <pc:chgData name="Sarah Woods" userId="e0e3c6c9-3aae-4dc5-8705-f75845f70d43" providerId="ADAL" clId="{76EC33F1-1EB7-4816-B00B-F62A4A50DC70}" dt="2024-11-22T13:06:36.636" v="14782" actId="47"/>
        <pc:sldMkLst>
          <pc:docMk/>
          <pc:sldMk cId="1083131314" sldId="299"/>
        </pc:sldMkLst>
        <pc:spChg chg="del">
          <ac:chgData name="Sarah Woods" userId="e0e3c6c9-3aae-4dc5-8705-f75845f70d43" providerId="ADAL" clId="{76EC33F1-1EB7-4816-B00B-F62A4A50DC70}" dt="2024-11-22T12:51:36.638" v="14413" actId="478"/>
          <ac:spMkLst>
            <pc:docMk/>
            <pc:sldMk cId="1083131314" sldId="299"/>
            <ac:spMk id="5" creationId="{47777922-E7AC-CD08-51AE-36B2C648468D}"/>
          </ac:spMkLst>
        </pc:spChg>
        <pc:spChg chg="del">
          <ac:chgData name="Sarah Woods" userId="e0e3c6c9-3aae-4dc5-8705-f75845f70d43" providerId="ADAL" clId="{76EC33F1-1EB7-4816-B00B-F62A4A50DC70}" dt="2024-11-22T12:51:36.638" v="14413" actId="478"/>
          <ac:spMkLst>
            <pc:docMk/>
            <pc:sldMk cId="1083131314" sldId="299"/>
            <ac:spMk id="9" creationId="{EE8CE51E-B7BB-8D0F-CB33-AC5167D7460D}"/>
          </ac:spMkLst>
        </pc:spChg>
        <pc:spChg chg="del">
          <ac:chgData name="Sarah Woods" userId="e0e3c6c9-3aae-4dc5-8705-f75845f70d43" providerId="ADAL" clId="{76EC33F1-1EB7-4816-B00B-F62A4A50DC70}" dt="2024-11-22T12:51:36.638" v="14413" actId="478"/>
          <ac:spMkLst>
            <pc:docMk/>
            <pc:sldMk cId="1083131314" sldId="299"/>
            <ac:spMk id="10" creationId="{D6245B0A-EF74-1603-D117-529FF983708C}"/>
          </ac:spMkLst>
        </pc:spChg>
        <pc:spChg chg="del">
          <ac:chgData name="Sarah Woods" userId="e0e3c6c9-3aae-4dc5-8705-f75845f70d43" providerId="ADAL" clId="{76EC33F1-1EB7-4816-B00B-F62A4A50DC70}" dt="2024-11-22T12:51:36.638" v="14413" actId="478"/>
          <ac:spMkLst>
            <pc:docMk/>
            <pc:sldMk cId="1083131314" sldId="299"/>
            <ac:spMk id="11" creationId="{C54EFF49-1620-3D9C-9B17-7311AA0D5D0E}"/>
          </ac:spMkLst>
        </pc:spChg>
        <pc:spChg chg="add mod ord">
          <ac:chgData name="Sarah Woods" userId="e0e3c6c9-3aae-4dc5-8705-f75845f70d43" providerId="ADAL" clId="{76EC33F1-1EB7-4816-B00B-F62A4A50DC70}" dt="2024-11-22T12:59:33.442" v="14654" actId="14100"/>
          <ac:spMkLst>
            <pc:docMk/>
            <pc:sldMk cId="1083131314" sldId="299"/>
            <ac:spMk id="13" creationId="{C3D2A3A4-5599-6C6B-7A12-E49B245F9EDE}"/>
          </ac:spMkLst>
        </pc:spChg>
        <pc:spChg chg="add mod ord">
          <ac:chgData name="Sarah Woods" userId="e0e3c6c9-3aae-4dc5-8705-f75845f70d43" providerId="ADAL" clId="{76EC33F1-1EB7-4816-B00B-F62A4A50DC70}" dt="2024-11-22T12:59:55.503" v="14658" actId="1076"/>
          <ac:spMkLst>
            <pc:docMk/>
            <pc:sldMk cId="1083131314" sldId="299"/>
            <ac:spMk id="14" creationId="{9B21BA21-5D71-C22D-27A3-AB5169B2E608}"/>
          </ac:spMkLst>
        </pc:spChg>
        <pc:spChg chg="add del mod ord">
          <ac:chgData name="Sarah Woods" userId="e0e3c6c9-3aae-4dc5-8705-f75845f70d43" providerId="ADAL" clId="{76EC33F1-1EB7-4816-B00B-F62A4A50DC70}" dt="2024-11-22T12:59:27.949" v="14652" actId="478"/>
          <ac:spMkLst>
            <pc:docMk/>
            <pc:sldMk cId="1083131314" sldId="299"/>
            <ac:spMk id="15" creationId="{64E472FB-ECF7-7A6B-4A3E-0AFA0EA5407C}"/>
          </ac:spMkLst>
        </pc:spChg>
        <pc:spChg chg="add mod ord">
          <ac:chgData name="Sarah Woods" userId="e0e3c6c9-3aae-4dc5-8705-f75845f70d43" providerId="ADAL" clId="{76EC33F1-1EB7-4816-B00B-F62A4A50DC70}" dt="2024-11-22T13:00:23.543" v="14673" actId="1076"/>
          <ac:spMkLst>
            <pc:docMk/>
            <pc:sldMk cId="1083131314" sldId="299"/>
            <ac:spMk id="16" creationId="{93C0C66D-B3F9-121D-1E82-1558CD485CF4}"/>
          </ac:spMkLst>
        </pc:spChg>
        <pc:spChg chg="add mod">
          <ac:chgData name="Sarah Woods" userId="e0e3c6c9-3aae-4dc5-8705-f75845f70d43" providerId="ADAL" clId="{76EC33F1-1EB7-4816-B00B-F62A4A50DC70}" dt="2024-11-22T13:00:33.926" v="14679" actId="20577"/>
          <ac:spMkLst>
            <pc:docMk/>
            <pc:sldMk cId="1083131314" sldId="299"/>
            <ac:spMk id="18" creationId="{C4E3A35B-B8B4-7893-2D4E-D6672020D499}"/>
          </ac:spMkLst>
        </pc:spChg>
        <pc:spChg chg="mod">
          <ac:chgData name="Sarah Woods" userId="e0e3c6c9-3aae-4dc5-8705-f75845f70d43" providerId="ADAL" clId="{76EC33F1-1EB7-4816-B00B-F62A4A50DC70}" dt="2024-11-22T11:36:47.839" v="12090" actId="20577"/>
          <ac:spMkLst>
            <pc:docMk/>
            <pc:sldMk cId="1083131314" sldId="299"/>
            <ac:spMk id="23" creationId="{8086755C-FC1B-2041-AD9E-CF9FADFFFAF3}"/>
          </ac:spMkLst>
        </pc:spChg>
        <pc:spChg chg="del">
          <ac:chgData name="Sarah Woods" userId="e0e3c6c9-3aae-4dc5-8705-f75845f70d43" providerId="ADAL" clId="{76EC33F1-1EB7-4816-B00B-F62A4A50DC70}" dt="2024-11-22T12:51:36.638" v="14413" actId="478"/>
          <ac:spMkLst>
            <pc:docMk/>
            <pc:sldMk cId="1083131314" sldId="299"/>
            <ac:spMk id="26" creationId="{E1859286-EAAA-F065-0020-9E82F345B122}"/>
          </ac:spMkLst>
        </pc:spChg>
        <pc:spChg chg="del">
          <ac:chgData name="Sarah Woods" userId="e0e3c6c9-3aae-4dc5-8705-f75845f70d43" providerId="ADAL" clId="{76EC33F1-1EB7-4816-B00B-F62A4A50DC70}" dt="2024-11-22T12:51:36.638" v="14413" actId="478"/>
          <ac:spMkLst>
            <pc:docMk/>
            <pc:sldMk cId="1083131314" sldId="299"/>
            <ac:spMk id="27" creationId="{3C4E1FC9-7D51-586A-2020-73D911356D07}"/>
          </ac:spMkLst>
        </pc:spChg>
        <pc:spChg chg="del">
          <ac:chgData name="Sarah Woods" userId="e0e3c6c9-3aae-4dc5-8705-f75845f70d43" providerId="ADAL" clId="{76EC33F1-1EB7-4816-B00B-F62A4A50DC70}" dt="2024-11-22T12:51:36.638" v="14413" actId="478"/>
          <ac:spMkLst>
            <pc:docMk/>
            <pc:sldMk cId="1083131314" sldId="299"/>
            <ac:spMk id="28" creationId="{C4217EEF-765D-DB3A-4AD8-7B6B2E5885F7}"/>
          </ac:spMkLst>
        </pc:spChg>
        <pc:spChg chg="del">
          <ac:chgData name="Sarah Woods" userId="e0e3c6c9-3aae-4dc5-8705-f75845f70d43" providerId="ADAL" clId="{76EC33F1-1EB7-4816-B00B-F62A4A50DC70}" dt="2024-11-22T12:51:36.638" v="14413" actId="478"/>
          <ac:spMkLst>
            <pc:docMk/>
            <pc:sldMk cId="1083131314" sldId="299"/>
            <ac:spMk id="32" creationId="{015370DA-BEC8-A646-0EFA-753BDD45640A}"/>
          </ac:spMkLst>
        </pc:spChg>
        <pc:spChg chg="del">
          <ac:chgData name="Sarah Woods" userId="e0e3c6c9-3aae-4dc5-8705-f75845f70d43" providerId="ADAL" clId="{76EC33F1-1EB7-4816-B00B-F62A4A50DC70}" dt="2024-11-22T12:51:36.638" v="14413" actId="478"/>
          <ac:spMkLst>
            <pc:docMk/>
            <pc:sldMk cId="1083131314" sldId="299"/>
            <ac:spMk id="35" creationId="{93D4DBE3-A5B3-86BC-10D0-772EE758A8D1}"/>
          </ac:spMkLst>
        </pc:spChg>
        <pc:grpChg chg="del">
          <ac:chgData name="Sarah Woods" userId="e0e3c6c9-3aae-4dc5-8705-f75845f70d43" providerId="ADAL" clId="{76EC33F1-1EB7-4816-B00B-F62A4A50DC70}" dt="2024-11-22T12:51:36.638" v="14413" actId="478"/>
          <ac:grpSpMkLst>
            <pc:docMk/>
            <pc:sldMk cId="1083131314" sldId="299"/>
            <ac:grpSpMk id="7" creationId="{D0A62A28-7BF4-9401-8E7B-49F152493BC0}"/>
          </ac:grpSpMkLst>
        </pc:grpChg>
        <pc:picChg chg="del">
          <ac:chgData name="Sarah Woods" userId="e0e3c6c9-3aae-4dc5-8705-f75845f70d43" providerId="ADAL" clId="{76EC33F1-1EB7-4816-B00B-F62A4A50DC70}" dt="2024-11-22T12:51:36.638" v="14413" actId="478"/>
          <ac:picMkLst>
            <pc:docMk/>
            <pc:sldMk cId="1083131314" sldId="299"/>
            <ac:picMk id="2" creationId="{F8588B3A-93A3-8FD5-7575-EBA18B8BFB4C}"/>
          </ac:picMkLst>
        </pc:picChg>
        <pc:picChg chg="del">
          <ac:chgData name="Sarah Woods" userId="e0e3c6c9-3aae-4dc5-8705-f75845f70d43" providerId="ADAL" clId="{76EC33F1-1EB7-4816-B00B-F62A4A50DC70}" dt="2024-11-22T12:51:36.638" v="14413" actId="478"/>
          <ac:picMkLst>
            <pc:docMk/>
            <pc:sldMk cId="1083131314" sldId="299"/>
            <ac:picMk id="3" creationId="{82FF1BE9-75B4-CFD5-9D6C-10BFF910A8B1}"/>
          </ac:picMkLst>
        </pc:picChg>
        <pc:picChg chg="del">
          <ac:chgData name="Sarah Woods" userId="e0e3c6c9-3aae-4dc5-8705-f75845f70d43" providerId="ADAL" clId="{76EC33F1-1EB7-4816-B00B-F62A4A50DC70}" dt="2024-11-22T12:51:36.638" v="14413" actId="478"/>
          <ac:picMkLst>
            <pc:docMk/>
            <pc:sldMk cId="1083131314" sldId="299"/>
            <ac:picMk id="12" creationId="{BB6D0E6C-8CCC-3341-9E32-1BFF7607FCC6}"/>
          </ac:picMkLst>
        </pc:picChg>
        <pc:picChg chg="add mod">
          <ac:chgData name="Sarah Woods" userId="e0e3c6c9-3aae-4dc5-8705-f75845f70d43" providerId="ADAL" clId="{76EC33F1-1EB7-4816-B00B-F62A4A50DC70}" dt="2024-11-22T13:00:13.501" v="14669" actId="732"/>
          <ac:picMkLst>
            <pc:docMk/>
            <pc:sldMk cId="1083131314" sldId="299"/>
            <ac:picMk id="17" creationId="{A4EC411F-AC42-2A75-75D7-BB30F9736D1A}"/>
          </ac:picMkLst>
        </pc:picChg>
        <pc:picChg chg="del">
          <ac:chgData name="Sarah Woods" userId="e0e3c6c9-3aae-4dc5-8705-f75845f70d43" providerId="ADAL" clId="{76EC33F1-1EB7-4816-B00B-F62A4A50DC70}" dt="2024-11-22T12:51:36.638" v="14413" actId="478"/>
          <ac:picMkLst>
            <pc:docMk/>
            <pc:sldMk cId="1083131314" sldId="299"/>
            <ac:picMk id="2050" creationId="{0658BCC8-8B87-48CA-8F73-5851BC821759}"/>
          </ac:picMkLst>
        </pc:picChg>
      </pc:sldChg>
      <pc:sldChg chg="modSp mod modNotesTx">
        <pc:chgData name="Sarah Woods" userId="e0e3c6c9-3aae-4dc5-8705-f75845f70d43" providerId="ADAL" clId="{76EC33F1-1EB7-4816-B00B-F62A4A50DC70}" dt="2024-11-22T15:52:25.033" v="20451" actId="20577"/>
        <pc:sldMkLst>
          <pc:docMk/>
          <pc:sldMk cId="1381516965" sldId="301"/>
        </pc:sldMkLst>
        <pc:spChg chg="mod">
          <ac:chgData name="Sarah Woods" userId="e0e3c6c9-3aae-4dc5-8705-f75845f70d43" providerId="ADAL" clId="{76EC33F1-1EB7-4816-B00B-F62A4A50DC70}" dt="2024-11-22T11:36:30.958" v="12078" actId="20577"/>
          <ac:spMkLst>
            <pc:docMk/>
            <pc:sldMk cId="1381516965" sldId="301"/>
            <ac:spMk id="60" creationId="{E62FF7CD-7C53-C144-9A49-DE732791E897}"/>
          </ac:spMkLst>
        </pc:spChg>
      </pc:sldChg>
      <pc:sldChg chg="addSp delSp modSp add del mod ord modNotesTx">
        <pc:chgData name="Sarah Woods" userId="e0e3c6c9-3aae-4dc5-8705-f75845f70d43" providerId="ADAL" clId="{76EC33F1-1EB7-4816-B00B-F62A4A50DC70}" dt="2024-11-20T12:17:24.302" v="1244" actId="2696"/>
        <pc:sldMkLst>
          <pc:docMk/>
          <pc:sldMk cId="1318013275" sldId="302"/>
        </pc:sldMkLst>
        <pc:spChg chg="mod">
          <ac:chgData name="Sarah Woods" userId="e0e3c6c9-3aae-4dc5-8705-f75845f70d43" providerId="ADAL" clId="{76EC33F1-1EB7-4816-B00B-F62A4A50DC70}" dt="2024-11-20T10:32:16.257" v="67" actId="14100"/>
          <ac:spMkLst>
            <pc:docMk/>
            <pc:sldMk cId="1318013275" sldId="302"/>
            <ac:spMk id="2" creationId="{12B4B475-42DD-4C9C-97A8-1E62BC669927}"/>
          </ac:spMkLst>
        </pc:spChg>
        <pc:spChg chg="add mod">
          <ac:chgData name="Sarah Woods" userId="e0e3c6c9-3aae-4dc5-8705-f75845f70d43" providerId="ADAL" clId="{76EC33F1-1EB7-4816-B00B-F62A4A50DC70}" dt="2024-11-20T11:29:33.098" v="276" actId="1076"/>
          <ac:spMkLst>
            <pc:docMk/>
            <pc:sldMk cId="1318013275" sldId="302"/>
            <ac:spMk id="7" creationId="{084EF3DF-A1D7-A8DB-5526-44D4E9DC1B33}"/>
          </ac:spMkLst>
        </pc:spChg>
        <pc:spChg chg="del">
          <ac:chgData name="Sarah Woods" userId="e0e3c6c9-3aae-4dc5-8705-f75845f70d43" providerId="ADAL" clId="{76EC33F1-1EB7-4816-B00B-F62A4A50DC70}" dt="2024-11-20T10:32:41.575" v="79" actId="478"/>
          <ac:spMkLst>
            <pc:docMk/>
            <pc:sldMk cId="1318013275" sldId="302"/>
            <ac:spMk id="11" creationId="{38D51CB7-2BBB-4FE8-BB37-CBDD9BE5B6A4}"/>
          </ac:spMkLst>
        </pc:spChg>
        <pc:spChg chg="mod">
          <ac:chgData name="Sarah Woods" userId="e0e3c6c9-3aae-4dc5-8705-f75845f70d43" providerId="ADAL" clId="{76EC33F1-1EB7-4816-B00B-F62A4A50DC70}" dt="2024-11-20T10:32:20.324" v="69" actId="20577"/>
          <ac:spMkLst>
            <pc:docMk/>
            <pc:sldMk cId="1318013275" sldId="302"/>
            <ac:spMk id="20" creationId="{A52AA2FB-BD64-449F-AF43-EDE2D95FD1C4}"/>
          </ac:spMkLst>
        </pc:spChg>
        <pc:spChg chg="mod">
          <ac:chgData name="Sarah Woods" userId="e0e3c6c9-3aae-4dc5-8705-f75845f70d43" providerId="ADAL" clId="{76EC33F1-1EB7-4816-B00B-F62A4A50DC70}" dt="2024-11-20T10:32:26.404" v="77" actId="20577"/>
          <ac:spMkLst>
            <pc:docMk/>
            <pc:sldMk cId="1318013275" sldId="302"/>
            <ac:spMk id="21" creationId="{1501DEEA-4086-4F64-AA14-AA53938F25C3}"/>
          </ac:spMkLst>
        </pc:spChg>
        <pc:spChg chg="mod">
          <ac:chgData name="Sarah Woods" userId="e0e3c6c9-3aae-4dc5-8705-f75845f70d43" providerId="ADAL" clId="{76EC33F1-1EB7-4816-B00B-F62A4A50DC70}" dt="2024-11-20T10:32:39.262" v="78" actId="1076"/>
          <ac:spMkLst>
            <pc:docMk/>
            <pc:sldMk cId="1318013275" sldId="302"/>
            <ac:spMk id="24" creationId="{BB817B19-CE5A-4CF9-B3ED-39682A1EE85F}"/>
          </ac:spMkLst>
        </pc:spChg>
        <pc:spChg chg="mod">
          <ac:chgData name="Sarah Woods" userId="e0e3c6c9-3aae-4dc5-8705-f75845f70d43" providerId="ADAL" clId="{76EC33F1-1EB7-4816-B00B-F62A4A50DC70}" dt="2024-11-20T11:38:28.861" v="518" actId="20577"/>
          <ac:spMkLst>
            <pc:docMk/>
            <pc:sldMk cId="1318013275" sldId="302"/>
            <ac:spMk id="25" creationId="{7A20A60A-9983-4483-8099-EDF3294A678E}"/>
          </ac:spMkLst>
        </pc:spChg>
        <pc:grpChg chg="add mod">
          <ac:chgData name="Sarah Woods" userId="e0e3c6c9-3aae-4dc5-8705-f75845f70d43" providerId="ADAL" clId="{76EC33F1-1EB7-4816-B00B-F62A4A50DC70}" dt="2024-11-20T11:29:33.098" v="276" actId="1076"/>
          <ac:grpSpMkLst>
            <pc:docMk/>
            <pc:sldMk cId="1318013275" sldId="302"/>
            <ac:grpSpMk id="10" creationId="{DFA030A9-7AD3-8EA9-474F-88242AF400EA}"/>
          </ac:grpSpMkLst>
        </pc:grpChg>
        <pc:picChg chg="add mod ord">
          <ac:chgData name="Sarah Woods" userId="e0e3c6c9-3aae-4dc5-8705-f75845f70d43" providerId="ADAL" clId="{76EC33F1-1EB7-4816-B00B-F62A4A50DC70}" dt="2024-11-20T11:29:33.098" v="276" actId="1076"/>
          <ac:picMkLst>
            <pc:docMk/>
            <pc:sldMk cId="1318013275" sldId="302"/>
            <ac:picMk id="4" creationId="{99C70C38-1B5E-1BE7-94EC-B81759B83499}"/>
          </ac:picMkLst>
        </pc:picChg>
        <pc:picChg chg="add mod">
          <ac:chgData name="Sarah Woods" userId="e0e3c6c9-3aae-4dc5-8705-f75845f70d43" providerId="ADAL" clId="{76EC33F1-1EB7-4816-B00B-F62A4A50DC70}" dt="2024-11-20T11:29:33.098" v="276" actId="1076"/>
          <ac:picMkLst>
            <pc:docMk/>
            <pc:sldMk cId="1318013275" sldId="302"/>
            <ac:picMk id="5" creationId="{F97F4ABD-A15A-FA6D-225D-12725D8B7E09}"/>
          </ac:picMkLst>
        </pc:picChg>
        <pc:picChg chg="add mod">
          <ac:chgData name="Sarah Woods" userId="e0e3c6c9-3aae-4dc5-8705-f75845f70d43" providerId="ADAL" clId="{76EC33F1-1EB7-4816-B00B-F62A4A50DC70}" dt="2024-11-20T11:29:33.098" v="276" actId="1076"/>
          <ac:picMkLst>
            <pc:docMk/>
            <pc:sldMk cId="1318013275" sldId="302"/>
            <ac:picMk id="6" creationId="{F511CD01-98A8-22CE-514E-5994155ADE5C}"/>
          </ac:picMkLst>
        </pc:picChg>
        <pc:picChg chg="add del">
          <ac:chgData name="Sarah Woods" userId="e0e3c6c9-3aae-4dc5-8705-f75845f70d43" providerId="ADAL" clId="{76EC33F1-1EB7-4816-B00B-F62A4A50DC70}" dt="2024-11-20T10:32:10.477" v="66" actId="478"/>
          <ac:picMkLst>
            <pc:docMk/>
            <pc:sldMk cId="1318013275" sldId="302"/>
            <ac:picMk id="8" creationId="{8BE2D987-0A60-4E59-9473-038CDD6A27B3}"/>
          </ac:picMkLst>
        </pc:picChg>
        <pc:picChg chg="add mod modCrop">
          <ac:chgData name="Sarah Woods" userId="e0e3c6c9-3aae-4dc5-8705-f75845f70d43" providerId="ADAL" clId="{76EC33F1-1EB7-4816-B00B-F62A4A50DC70}" dt="2024-11-20T11:29:33.098" v="276" actId="1076"/>
          <ac:picMkLst>
            <pc:docMk/>
            <pc:sldMk cId="1318013275" sldId="302"/>
            <ac:picMk id="9" creationId="{A216D48F-9884-DA39-6BB2-D915A0802919}"/>
          </ac:picMkLst>
        </pc:picChg>
        <pc:picChg chg="add mod modCrop">
          <ac:chgData name="Sarah Woods" userId="e0e3c6c9-3aae-4dc5-8705-f75845f70d43" providerId="ADAL" clId="{76EC33F1-1EB7-4816-B00B-F62A4A50DC70}" dt="2024-11-20T11:36:49.940" v="431" actId="1076"/>
          <ac:picMkLst>
            <pc:docMk/>
            <pc:sldMk cId="1318013275" sldId="302"/>
            <ac:picMk id="13" creationId="{C929CFDA-B84E-EFF1-4C88-38A87E70D4B0}"/>
          </ac:picMkLst>
        </pc:picChg>
        <pc:picChg chg="del">
          <ac:chgData name="Sarah Woods" userId="e0e3c6c9-3aae-4dc5-8705-f75845f70d43" providerId="ADAL" clId="{76EC33F1-1EB7-4816-B00B-F62A4A50DC70}" dt="2024-11-20T10:32:07.756" v="65" actId="478"/>
          <ac:picMkLst>
            <pc:docMk/>
            <pc:sldMk cId="1318013275" sldId="302"/>
            <ac:picMk id="32" creationId="{13EFB10E-132F-4C27-9AAA-C2D0F980168E}"/>
          </ac:picMkLst>
        </pc:picChg>
      </pc:sldChg>
      <pc:sldChg chg="add del">
        <pc:chgData name="Sarah Woods" userId="e0e3c6c9-3aae-4dc5-8705-f75845f70d43" providerId="ADAL" clId="{76EC33F1-1EB7-4816-B00B-F62A4A50DC70}" dt="2024-11-21T18:32:06.256" v="11802" actId="47"/>
        <pc:sldMkLst>
          <pc:docMk/>
          <pc:sldMk cId="2071508594" sldId="302"/>
        </pc:sldMkLst>
      </pc:sldChg>
      <pc:sldChg chg="modSp add del mod ord modNotesTx">
        <pc:chgData name="Sarah Woods" userId="e0e3c6c9-3aae-4dc5-8705-f75845f70d43" providerId="ADAL" clId="{76EC33F1-1EB7-4816-B00B-F62A4A50DC70}" dt="2024-11-20T16:48:55.388" v="6479" actId="2696"/>
        <pc:sldMkLst>
          <pc:docMk/>
          <pc:sldMk cId="1476919546" sldId="303"/>
        </pc:sldMkLst>
        <pc:spChg chg="mod">
          <ac:chgData name="Sarah Woods" userId="e0e3c6c9-3aae-4dc5-8705-f75845f70d43" providerId="ADAL" clId="{76EC33F1-1EB7-4816-B00B-F62A4A50DC70}" dt="2024-11-20T15:33:00.786" v="6268" actId="20577"/>
          <ac:spMkLst>
            <pc:docMk/>
            <pc:sldMk cId="1476919546" sldId="303"/>
            <ac:spMk id="10" creationId="{DBD341BB-B836-EDA8-AEE0-A3AF6E6EA0FA}"/>
          </ac:spMkLst>
        </pc:spChg>
        <pc:spChg chg="mod">
          <ac:chgData name="Sarah Woods" userId="e0e3c6c9-3aae-4dc5-8705-f75845f70d43" providerId="ADAL" clId="{76EC33F1-1EB7-4816-B00B-F62A4A50DC70}" dt="2024-11-20T13:38:12.554" v="2837" actId="1076"/>
          <ac:spMkLst>
            <pc:docMk/>
            <pc:sldMk cId="1476919546" sldId="303"/>
            <ac:spMk id="13" creationId="{FD542192-D20C-0A05-5C00-9E50A5AB45C7}"/>
          </ac:spMkLst>
        </pc:spChg>
        <pc:spChg chg="mod">
          <ac:chgData name="Sarah Woods" userId="e0e3c6c9-3aae-4dc5-8705-f75845f70d43" providerId="ADAL" clId="{76EC33F1-1EB7-4816-B00B-F62A4A50DC70}" dt="2024-11-20T14:48:56.041" v="6174" actId="20577"/>
          <ac:spMkLst>
            <pc:docMk/>
            <pc:sldMk cId="1476919546" sldId="303"/>
            <ac:spMk id="19" creationId="{D31FB419-32AA-719B-2693-280E87D15DDB}"/>
          </ac:spMkLst>
        </pc:spChg>
        <pc:spChg chg="mod">
          <ac:chgData name="Sarah Woods" userId="e0e3c6c9-3aae-4dc5-8705-f75845f70d43" providerId="ADAL" clId="{76EC33F1-1EB7-4816-B00B-F62A4A50DC70}" dt="2024-11-20T14:45:28.984" v="6118" actId="20577"/>
          <ac:spMkLst>
            <pc:docMk/>
            <pc:sldMk cId="1476919546" sldId="303"/>
            <ac:spMk id="21" creationId="{AF0DE694-8713-CF37-4C3B-52BE58A1CDA6}"/>
          </ac:spMkLst>
        </pc:spChg>
      </pc:sldChg>
      <pc:sldChg chg="addSp delSp modSp add mod ord modShow modCm modNotesTx">
        <pc:chgData name="Sarah Woods" userId="e0e3c6c9-3aae-4dc5-8705-f75845f70d43" providerId="ADAL" clId="{76EC33F1-1EB7-4816-B00B-F62A4A50DC70}" dt="2024-11-22T15:44:50.059" v="20143" actId="20577"/>
        <pc:sldMkLst>
          <pc:docMk/>
          <pc:sldMk cId="2849154361" sldId="303"/>
        </pc:sldMkLst>
        <pc:spChg chg="add del">
          <ac:chgData name="Sarah Woods" userId="e0e3c6c9-3aae-4dc5-8705-f75845f70d43" providerId="ADAL" clId="{76EC33F1-1EB7-4816-B00B-F62A4A50DC70}" dt="2024-11-20T17:05:03.683" v="7070" actId="478"/>
          <ac:spMkLst>
            <pc:docMk/>
            <pc:sldMk cId="2849154361" sldId="303"/>
            <ac:spMk id="7" creationId="{F7377ACA-C29C-C1F4-4F3B-38B26D2DD6C3}"/>
          </ac:spMkLst>
        </pc:spChg>
        <pc:spChg chg="mod">
          <ac:chgData name="Sarah Woods" userId="e0e3c6c9-3aae-4dc5-8705-f75845f70d43" providerId="ADAL" clId="{76EC33F1-1EB7-4816-B00B-F62A4A50DC70}" dt="2024-11-21T15:25:54.928" v="7982" actId="1076"/>
          <ac:spMkLst>
            <pc:docMk/>
            <pc:sldMk cId="2849154361" sldId="303"/>
            <ac:spMk id="9" creationId="{646DCCD5-C4E7-1F6E-002B-D44EB08CC66F}"/>
          </ac:spMkLst>
        </pc:spChg>
        <pc:spChg chg="mod">
          <ac:chgData name="Sarah Woods" userId="e0e3c6c9-3aae-4dc5-8705-f75845f70d43" providerId="ADAL" clId="{76EC33F1-1EB7-4816-B00B-F62A4A50DC70}" dt="2024-11-21T15:33:04.726" v="8430" actId="120"/>
          <ac:spMkLst>
            <pc:docMk/>
            <pc:sldMk cId="2849154361" sldId="303"/>
            <ac:spMk id="10" creationId="{DBD341BB-B836-EDA8-AEE0-A3AF6E6EA0FA}"/>
          </ac:spMkLst>
        </pc:spChg>
        <pc:spChg chg="mod">
          <ac:chgData name="Sarah Woods" userId="e0e3c6c9-3aae-4dc5-8705-f75845f70d43" providerId="ADAL" clId="{76EC33F1-1EB7-4816-B00B-F62A4A50DC70}" dt="2024-11-20T17:05:15.871" v="7091" actId="20577"/>
          <ac:spMkLst>
            <pc:docMk/>
            <pc:sldMk cId="2849154361" sldId="303"/>
            <ac:spMk id="13" creationId="{FD542192-D20C-0A05-5C00-9E50A5AB45C7}"/>
          </ac:spMkLst>
        </pc:spChg>
        <pc:spChg chg="mod">
          <ac:chgData name="Sarah Woods" userId="e0e3c6c9-3aae-4dc5-8705-f75845f70d43" providerId="ADAL" clId="{76EC33F1-1EB7-4816-B00B-F62A4A50DC70}" dt="2024-11-22T13:44:27.421" v="15502" actId="20577"/>
          <ac:spMkLst>
            <pc:docMk/>
            <pc:sldMk cId="2849154361" sldId="303"/>
            <ac:spMk id="18" creationId="{3365FF37-F154-2B91-EA88-9219EF9DE1B3}"/>
          </ac:spMkLst>
        </pc:spChg>
        <pc:spChg chg="add del">
          <ac:chgData name="Sarah Woods" userId="e0e3c6c9-3aae-4dc5-8705-f75845f70d43" providerId="ADAL" clId="{76EC33F1-1EB7-4816-B00B-F62A4A50DC70}" dt="2024-11-20T17:05:08.508" v="7074" actId="478"/>
          <ac:spMkLst>
            <pc:docMk/>
            <pc:sldMk cId="2849154361" sldId="303"/>
            <ac:spMk id="21" creationId="{AF0DE694-8713-CF37-4C3B-52BE58A1CDA6}"/>
          </ac:spMkLst>
        </pc:spChg>
        <pc:spChg chg="mod">
          <ac:chgData name="Sarah Woods" userId="e0e3c6c9-3aae-4dc5-8705-f75845f70d43" providerId="ADAL" clId="{76EC33F1-1EB7-4816-B00B-F62A4A50DC70}" dt="2024-11-22T13:44:54.635" v="15570" actId="20577"/>
          <ac:spMkLst>
            <pc:docMk/>
            <pc:sldMk cId="2849154361" sldId="303"/>
            <ac:spMk id="22" creationId="{3295FEDB-09AD-939E-F827-2D6671D8219A}"/>
          </ac:spMkLst>
        </pc:spChg>
        <pc:spChg chg="add mod">
          <ac:chgData name="Sarah Woods" userId="e0e3c6c9-3aae-4dc5-8705-f75845f70d43" providerId="ADAL" clId="{76EC33F1-1EB7-4816-B00B-F62A4A50DC70}" dt="2024-11-21T15:54:59.632" v="9083" actId="20577"/>
          <ac:spMkLst>
            <pc:docMk/>
            <pc:sldMk cId="2849154361" sldId="303"/>
            <ac:spMk id="25" creationId="{0FB393DF-C8E9-1779-6B74-B6CF2F17188B}"/>
          </ac:spMkLst>
        </pc:spChg>
        <pc:picChg chg="add mod">
          <ac:chgData name="Sarah Woods" userId="e0e3c6c9-3aae-4dc5-8705-f75845f70d43" providerId="ADAL" clId="{76EC33F1-1EB7-4816-B00B-F62A4A50DC70}" dt="2024-11-21T15:24:17.140" v="7968" actId="931"/>
          <ac:picMkLst>
            <pc:docMk/>
            <pc:sldMk cId="2849154361" sldId="303"/>
            <ac:picMk id="14" creationId="{9C54128A-BF30-AA64-5572-4B8A5504821E}"/>
          </ac:picMkLst>
        </pc:picChg>
        <pc:picChg chg="add del">
          <ac:chgData name="Sarah Woods" userId="e0e3c6c9-3aae-4dc5-8705-f75845f70d43" providerId="ADAL" clId="{76EC33F1-1EB7-4816-B00B-F62A4A50DC70}" dt="2024-11-20T17:05:07.955" v="7072" actId="478"/>
          <ac:picMkLst>
            <pc:docMk/>
            <pc:sldMk cId="2849154361" sldId="303"/>
            <ac:picMk id="15" creationId="{466F70BD-0298-5202-3CDF-F3357A107473}"/>
          </ac:picMkLst>
        </pc:picChg>
        <pc:picChg chg="add del mod">
          <ac:chgData name="Sarah Woods" userId="e0e3c6c9-3aae-4dc5-8705-f75845f70d43" providerId="ADAL" clId="{76EC33F1-1EB7-4816-B00B-F62A4A50DC70}" dt="2024-11-21T15:25:26.438" v="7973" actId="478"/>
          <ac:picMkLst>
            <pc:docMk/>
            <pc:sldMk cId="2849154361" sldId="303"/>
            <ac:picMk id="17" creationId="{288C7591-320B-4B75-8E4F-14AF008A452E}"/>
          </ac:picMkLst>
        </pc:picChg>
        <pc:picChg chg="del mod">
          <ac:chgData name="Sarah Woods" userId="e0e3c6c9-3aae-4dc5-8705-f75845f70d43" providerId="ADAL" clId="{76EC33F1-1EB7-4816-B00B-F62A4A50DC70}" dt="2024-11-21T15:26:03.859" v="7985" actId="478"/>
          <ac:picMkLst>
            <pc:docMk/>
            <pc:sldMk cId="2849154361" sldId="303"/>
            <ac:picMk id="20" creationId="{3575E52E-09B4-32ED-F35A-592C23FAB32A}"/>
          </ac:picMkLst>
        </pc:picChg>
        <pc:picChg chg="add mod">
          <ac:chgData name="Sarah Woods" userId="e0e3c6c9-3aae-4dc5-8705-f75845f70d43" providerId="ADAL" clId="{76EC33F1-1EB7-4816-B00B-F62A4A50DC70}" dt="2024-11-21T15:25:57.767" v="7983" actId="1076"/>
          <ac:picMkLst>
            <pc:docMk/>
            <pc:sldMk cId="2849154361" sldId="303"/>
            <ac:picMk id="24" creationId="{16197E31-3271-85B9-A51B-C2BB15BBC89E}"/>
          </ac:picMkLst>
        </pc:picChg>
        <pc:extLst>
          <p:ext xmlns:p="http://schemas.openxmlformats.org/presentationml/2006/main" uri="{D6D511B9-2390-475A-947B-AFAB55BFBCF1}">
            <pc226:cmChg xmlns:pc226="http://schemas.microsoft.com/office/powerpoint/2022/06/main/command" chg="mod">
              <pc226:chgData name="Sarah Woods" userId="e0e3c6c9-3aae-4dc5-8705-f75845f70d43" providerId="ADAL" clId="{76EC33F1-1EB7-4816-B00B-F62A4A50DC70}" dt="2024-11-22T13:44:27.421" v="15502" actId="20577"/>
              <pc2:cmMkLst xmlns:pc2="http://schemas.microsoft.com/office/powerpoint/2019/9/main/command">
                <pc:docMk/>
                <pc:sldMk cId="2849154361" sldId="303"/>
                <pc2:cmMk id="{A8886FCB-4865-4C5C-A4DD-5F4E44B94DA2}"/>
              </pc2:cmMkLst>
            </pc226:cmChg>
          </p:ext>
        </pc:extLst>
      </pc:sldChg>
      <pc:sldChg chg="addSp delSp modSp add del mod ord modNotesTx">
        <pc:chgData name="Sarah Woods" userId="e0e3c6c9-3aae-4dc5-8705-f75845f70d43" providerId="ADAL" clId="{76EC33F1-1EB7-4816-B00B-F62A4A50DC70}" dt="2024-11-20T12:17:24.302" v="1244" actId="2696"/>
        <pc:sldMkLst>
          <pc:docMk/>
          <pc:sldMk cId="2920189921" sldId="304"/>
        </pc:sldMkLst>
        <pc:spChg chg="del">
          <ac:chgData name="Sarah Woods" userId="e0e3c6c9-3aae-4dc5-8705-f75845f70d43" providerId="ADAL" clId="{76EC33F1-1EB7-4816-B00B-F62A4A50DC70}" dt="2024-11-20T12:15:31.918" v="1231" actId="478"/>
          <ac:spMkLst>
            <pc:docMk/>
            <pc:sldMk cId="2920189921" sldId="304"/>
            <ac:spMk id="3" creationId="{CB68E82B-C940-E9E0-2E6E-B601D8068764}"/>
          </ac:spMkLst>
        </pc:spChg>
        <pc:spChg chg="del">
          <ac:chgData name="Sarah Woods" userId="e0e3c6c9-3aae-4dc5-8705-f75845f70d43" providerId="ADAL" clId="{76EC33F1-1EB7-4816-B00B-F62A4A50DC70}" dt="2024-11-20T12:15:30.846" v="1230" actId="478"/>
          <ac:spMkLst>
            <pc:docMk/>
            <pc:sldMk cId="2920189921" sldId="304"/>
            <ac:spMk id="5" creationId="{B7A2452D-266A-47E0-32F3-71F823CC683C}"/>
          </ac:spMkLst>
        </pc:spChg>
        <pc:spChg chg="del">
          <ac:chgData name="Sarah Woods" userId="e0e3c6c9-3aae-4dc5-8705-f75845f70d43" providerId="ADAL" clId="{76EC33F1-1EB7-4816-B00B-F62A4A50DC70}" dt="2024-11-20T12:15:45.766" v="1236" actId="478"/>
          <ac:spMkLst>
            <pc:docMk/>
            <pc:sldMk cId="2920189921" sldId="304"/>
            <ac:spMk id="7" creationId="{4DB7E6AD-8DFA-2635-360A-20581355A1C4}"/>
          </ac:spMkLst>
        </pc:spChg>
        <pc:spChg chg="add del">
          <ac:chgData name="Sarah Woods" userId="e0e3c6c9-3aae-4dc5-8705-f75845f70d43" providerId="ADAL" clId="{76EC33F1-1EB7-4816-B00B-F62A4A50DC70}" dt="2024-11-20T12:15:22.205" v="1225" actId="478"/>
          <ac:spMkLst>
            <pc:docMk/>
            <pc:sldMk cId="2920189921" sldId="304"/>
            <ac:spMk id="9" creationId="{03C11A5C-5ADA-D0D1-4673-406DD72D539F}"/>
          </ac:spMkLst>
        </pc:spChg>
        <pc:spChg chg="mod">
          <ac:chgData name="Sarah Woods" userId="e0e3c6c9-3aae-4dc5-8705-f75845f70d43" providerId="ADAL" clId="{76EC33F1-1EB7-4816-B00B-F62A4A50DC70}" dt="2024-11-20T12:15:07.102" v="1218" actId="20577"/>
          <ac:spMkLst>
            <pc:docMk/>
            <pc:sldMk cId="2920189921" sldId="304"/>
            <ac:spMk id="10" creationId="{70DF9AD1-E210-BA67-706B-8DF6C1FBEABD}"/>
          </ac:spMkLst>
        </pc:spChg>
        <pc:spChg chg="del">
          <ac:chgData name="Sarah Woods" userId="e0e3c6c9-3aae-4dc5-8705-f75845f70d43" providerId="ADAL" clId="{76EC33F1-1EB7-4816-B00B-F62A4A50DC70}" dt="2024-11-20T12:15:16.117" v="1221" actId="478"/>
          <ac:spMkLst>
            <pc:docMk/>
            <pc:sldMk cId="2920189921" sldId="304"/>
            <ac:spMk id="13" creationId="{53CB2E5D-AD5C-12F8-6B05-7BE351AD3F35}"/>
          </ac:spMkLst>
        </pc:spChg>
        <pc:spChg chg="del">
          <ac:chgData name="Sarah Woods" userId="e0e3c6c9-3aae-4dc5-8705-f75845f70d43" providerId="ADAL" clId="{76EC33F1-1EB7-4816-B00B-F62A4A50DC70}" dt="2024-11-20T12:15:27.725" v="1227" actId="478"/>
          <ac:spMkLst>
            <pc:docMk/>
            <pc:sldMk cId="2920189921" sldId="304"/>
            <ac:spMk id="18" creationId="{384B3360-414A-A850-4A88-BE2FC24616AD}"/>
          </ac:spMkLst>
        </pc:spChg>
        <pc:spChg chg="mod">
          <ac:chgData name="Sarah Woods" userId="e0e3c6c9-3aae-4dc5-8705-f75845f70d43" providerId="ADAL" clId="{76EC33F1-1EB7-4816-B00B-F62A4A50DC70}" dt="2024-11-20T12:15:10.437" v="1220" actId="20577"/>
          <ac:spMkLst>
            <pc:docMk/>
            <pc:sldMk cId="2920189921" sldId="304"/>
            <ac:spMk id="19" creationId="{7D2EBE63-96FF-D39E-7FF1-9BF910FEB565}"/>
          </ac:spMkLst>
        </pc:spChg>
        <pc:spChg chg="del">
          <ac:chgData name="Sarah Woods" userId="e0e3c6c9-3aae-4dc5-8705-f75845f70d43" providerId="ADAL" clId="{76EC33F1-1EB7-4816-B00B-F62A4A50DC70}" dt="2024-11-20T12:15:18.774" v="1222" actId="478"/>
          <ac:spMkLst>
            <pc:docMk/>
            <pc:sldMk cId="2920189921" sldId="304"/>
            <ac:spMk id="21" creationId="{023A4561-DB0E-5258-8F02-395E9467E10F}"/>
          </ac:spMkLst>
        </pc:spChg>
        <pc:spChg chg="del">
          <ac:chgData name="Sarah Woods" userId="e0e3c6c9-3aae-4dc5-8705-f75845f70d43" providerId="ADAL" clId="{76EC33F1-1EB7-4816-B00B-F62A4A50DC70}" dt="2024-11-20T12:15:25.069" v="1226" actId="478"/>
          <ac:spMkLst>
            <pc:docMk/>
            <pc:sldMk cId="2920189921" sldId="304"/>
            <ac:spMk id="22" creationId="{FAE5E6B5-87B5-EDBD-81BB-C9049BC75912}"/>
          </ac:spMkLst>
        </pc:spChg>
        <pc:spChg chg="mod">
          <ac:chgData name="Sarah Woods" userId="e0e3c6c9-3aae-4dc5-8705-f75845f70d43" providerId="ADAL" clId="{76EC33F1-1EB7-4816-B00B-F62A4A50DC70}" dt="2024-11-20T12:16:10.365" v="1241" actId="1076"/>
          <ac:spMkLst>
            <pc:docMk/>
            <pc:sldMk cId="2920189921" sldId="304"/>
            <ac:spMk id="23" creationId="{9B3A1BBA-7FE4-D75C-1B94-CFCB7C035072}"/>
          </ac:spMkLst>
        </pc:spChg>
        <pc:grpChg chg="add mod">
          <ac:chgData name="Sarah Woods" userId="e0e3c6c9-3aae-4dc5-8705-f75845f70d43" providerId="ADAL" clId="{76EC33F1-1EB7-4816-B00B-F62A4A50DC70}" dt="2024-11-20T12:16:10.365" v="1241" actId="1076"/>
          <ac:grpSpMkLst>
            <pc:docMk/>
            <pc:sldMk cId="2920189921" sldId="304"/>
            <ac:grpSpMk id="4" creationId="{E5EF6089-BAFE-A6CF-9230-8EE6C5713B34}"/>
          </ac:grpSpMkLst>
        </pc:grpChg>
        <pc:picChg chg="del">
          <ac:chgData name="Sarah Woods" userId="e0e3c6c9-3aae-4dc5-8705-f75845f70d43" providerId="ADAL" clId="{76EC33F1-1EB7-4816-B00B-F62A4A50DC70}" dt="2024-11-20T12:15:29.512" v="1229" actId="478"/>
          <ac:picMkLst>
            <pc:docMk/>
            <pc:sldMk cId="2920189921" sldId="304"/>
            <ac:picMk id="8" creationId="{473DEA28-039C-F405-F4A5-65067EAFA52E}"/>
          </ac:picMkLst>
        </pc:picChg>
        <pc:picChg chg="mod">
          <ac:chgData name="Sarah Woods" userId="e0e3c6c9-3aae-4dc5-8705-f75845f70d43" providerId="ADAL" clId="{76EC33F1-1EB7-4816-B00B-F62A4A50DC70}" dt="2024-11-20T12:16:10.365" v="1241" actId="1076"/>
          <ac:picMkLst>
            <pc:docMk/>
            <pc:sldMk cId="2920189921" sldId="304"/>
            <ac:picMk id="14" creationId="{3F905C16-C5BF-B998-1BC2-26E2967C749B}"/>
          </ac:picMkLst>
        </pc:picChg>
        <pc:picChg chg="del">
          <ac:chgData name="Sarah Woods" userId="e0e3c6c9-3aae-4dc5-8705-f75845f70d43" providerId="ADAL" clId="{76EC33F1-1EB7-4816-B00B-F62A4A50DC70}" dt="2024-11-20T12:15:20.037" v="1223" actId="478"/>
          <ac:picMkLst>
            <pc:docMk/>
            <pc:sldMk cId="2920189921" sldId="304"/>
            <ac:picMk id="15" creationId="{6BC8A194-E9D8-49DB-3839-B4050A163865}"/>
          </ac:picMkLst>
        </pc:picChg>
        <pc:picChg chg="mod">
          <ac:chgData name="Sarah Woods" userId="e0e3c6c9-3aae-4dc5-8705-f75845f70d43" providerId="ADAL" clId="{76EC33F1-1EB7-4816-B00B-F62A4A50DC70}" dt="2024-11-20T12:16:10.365" v="1241" actId="1076"/>
          <ac:picMkLst>
            <pc:docMk/>
            <pc:sldMk cId="2920189921" sldId="304"/>
            <ac:picMk id="16" creationId="{6A02E5B7-4393-4E81-F67B-AE1F84F75E1D}"/>
          </ac:picMkLst>
        </pc:picChg>
        <pc:picChg chg="mod">
          <ac:chgData name="Sarah Woods" userId="e0e3c6c9-3aae-4dc5-8705-f75845f70d43" providerId="ADAL" clId="{76EC33F1-1EB7-4816-B00B-F62A4A50DC70}" dt="2024-11-20T12:16:10.365" v="1241" actId="1076"/>
          <ac:picMkLst>
            <pc:docMk/>
            <pc:sldMk cId="2920189921" sldId="304"/>
            <ac:picMk id="17" creationId="{31F0DA39-FED6-1956-CA24-DBE28EE392D4}"/>
          </ac:picMkLst>
        </pc:picChg>
        <pc:picChg chg="del">
          <ac:chgData name="Sarah Woods" userId="e0e3c6c9-3aae-4dc5-8705-f75845f70d43" providerId="ADAL" clId="{76EC33F1-1EB7-4816-B00B-F62A4A50DC70}" dt="2024-11-20T12:15:28.681" v="1228" actId="478"/>
          <ac:picMkLst>
            <pc:docMk/>
            <pc:sldMk cId="2920189921" sldId="304"/>
            <ac:picMk id="20" creationId="{560F9ACA-3C7E-815D-7CE3-EC40E03D8FB3}"/>
          </ac:picMkLst>
        </pc:picChg>
        <pc:picChg chg="add mod">
          <ac:chgData name="Sarah Woods" userId="e0e3c6c9-3aae-4dc5-8705-f75845f70d43" providerId="ADAL" clId="{76EC33F1-1EB7-4816-B00B-F62A4A50DC70}" dt="2024-11-20T12:16:12.886" v="1242" actId="1076"/>
          <ac:picMkLst>
            <pc:docMk/>
            <pc:sldMk cId="2920189921" sldId="304"/>
            <ac:picMk id="24" creationId="{6C553740-CECA-8AFF-3787-D107DE2B5CB6}"/>
          </ac:picMkLst>
        </pc:picChg>
      </pc:sldChg>
      <pc:sldChg chg="add del">
        <pc:chgData name="Sarah Woods" userId="e0e3c6c9-3aae-4dc5-8705-f75845f70d43" providerId="ADAL" clId="{76EC33F1-1EB7-4816-B00B-F62A4A50DC70}" dt="2024-11-21T18:32:06.256" v="11802" actId="47"/>
        <pc:sldMkLst>
          <pc:docMk/>
          <pc:sldMk cId="3798760287" sldId="304"/>
        </pc:sldMkLst>
      </pc:sldChg>
      <pc:sldChg chg="addSp delSp modSp add mod modNotesTx">
        <pc:chgData name="Sarah Woods" userId="e0e3c6c9-3aae-4dc5-8705-f75845f70d43" providerId="ADAL" clId="{76EC33F1-1EB7-4816-B00B-F62A4A50DC70}" dt="2024-11-22T15:41:41.844" v="20024" actId="20577"/>
        <pc:sldMkLst>
          <pc:docMk/>
          <pc:sldMk cId="822701219" sldId="305"/>
        </pc:sldMkLst>
        <pc:spChg chg="add del mod ord">
          <ac:chgData name="Sarah Woods" userId="e0e3c6c9-3aae-4dc5-8705-f75845f70d43" providerId="ADAL" clId="{76EC33F1-1EB7-4816-B00B-F62A4A50DC70}" dt="2024-11-20T12:23:53.538" v="1447" actId="478"/>
          <ac:spMkLst>
            <pc:docMk/>
            <pc:sldMk cId="822701219" sldId="305"/>
            <ac:spMk id="3" creationId="{A084E97F-B759-3BBD-B273-2C8B6233FCA7}"/>
          </ac:spMkLst>
        </pc:spChg>
        <pc:spChg chg="mod">
          <ac:chgData name="Sarah Woods" userId="e0e3c6c9-3aae-4dc5-8705-f75845f70d43" providerId="ADAL" clId="{76EC33F1-1EB7-4816-B00B-F62A4A50DC70}" dt="2024-11-20T13:00:32.139" v="2206" actId="20577"/>
          <ac:spMkLst>
            <pc:docMk/>
            <pc:sldMk cId="822701219" sldId="305"/>
            <ac:spMk id="7" creationId="{50BE6951-8AE2-846B-1AD2-33EDF7160A8A}"/>
          </ac:spMkLst>
        </pc:spChg>
        <pc:spChg chg="add mod">
          <ac:chgData name="Sarah Woods" userId="e0e3c6c9-3aae-4dc5-8705-f75845f70d43" providerId="ADAL" clId="{76EC33F1-1EB7-4816-B00B-F62A4A50DC70}" dt="2024-11-20T13:00:42.881" v="2212" actId="1076"/>
          <ac:spMkLst>
            <pc:docMk/>
            <pc:sldMk cId="822701219" sldId="305"/>
            <ac:spMk id="14" creationId="{53489A64-B0E6-E8FE-4AFD-5AA73365A450}"/>
          </ac:spMkLst>
        </pc:spChg>
        <pc:spChg chg="add mod ord">
          <ac:chgData name="Sarah Woods" userId="e0e3c6c9-3aae-4dc5-8705-f75845f70d43" providerId="ADAL" clId="{76EC33F1-1EB7-4816-B00B-F62A4A50DC70}" dt="2024-11-20T13:02:56.924" v="2316" actId="1076"/>
          <ac:spMkLst>
            <pc:docMk/>
            <pc:sldMk cId="822701219" sldId="305"/>
            <ac:spMk id="17" creationId="{66C15549-F8F8-EF0B-C3AD-4C46AFF5945C}"/>
          </ac:spMkLst>
        </pc:spChg>
        <pc:spChg chg="add mod">
          <ac:chgData name="Sarah Woods" userId="e0e3c6c9-3aae-4dc5-8705-f75845f70d43" providerId="ADAL" clId="{76EC33F1-1EB7-4816-B00B-F62A4A50DC70}" dt="2024-11-20T12:51:36.766" v="1846" actId="1076"/>
          <ac:spMkLst>
            <pc:docMk/>
            <pc:sldMk cId="822701219" sldId="305"/>
            <ac:spMk id="18" creationId="{E6F7BAAA-DF21-117F-93DF-20A195734B55}"/>
          </ac:spMkLst>
        </pc:spChg>
        <pc:spChg chg="add del mod">
          <ac:chgData name="Sarah Woods" userId="e0e3c6c9-3aae-4dc5-8705-f75845f70d43" providerId="ADAL" clId="{76EC33F1-1EB7-4816-B00B-F62A4A50DC70}" dt="2024-11-20T12:57:18.039" v="2009" actId="478"/>
          <ac:spMkLst>
            <pc:docMk/>
            <pc:sldMk cId="822701219" sldId="305"/>
            <ac:spMk id="19" creationId="{2B436761-53F6-A1FC-0E34-C0797A120D1F}"/>
          </ac:spMkLst>
        </pc:spChg>
        <pc:spChg chg="mod">
          <ac:chgData name="Sarah Woods" userId="e0e3c6c9-3aae-4dc5-8705-f75845f70d43" providerId="ADAL" clId="{76EC33F1-1EB7-4816-B00B-F62A4A50DC70}" dt="2024-11-20T12:18:09.768" v="1250" actId="20577"/>
          <ac:spMkLst>
            <pc:docMk/>
            <pc:sldMk cId="822701219" sldId="305"/>
            <ac:spMk id="20" creationId="{C8EEEA59-B90F-2F22-380B-75167BEC9F9B}"/>
          </ac:spMkLst>
        </pc:spChg>
        <pc:spChg chg="mod">
          <ac:chgData name="Sarah Woods" userId="e0e3c6c9-3aae-4dc5-8705-f75845f70d43" providerId="ADAL" clId="{76EC33F1-1EB7-4816-B00B-F62A4A50DC70}" dt="2024-11-20T16:51:06.614" v="6490" actId="20577"/>
          <ac:spMkLst>
            <pc:docMk/>
            <pc:sldMk cId="822701219" sldId="305"/>
            <ac:spMk id="21" creationId="{9FE318B4-B6C2-45D3-FDB3-25915FC7951A}"/>
          </ac:spMkLst>
        </pc:spChg>
        <pc:spChg chg="add mod">
          <ac:chgData name="Sarah Woods" userId="e0e3c6c9-3aae-4dc5-8705-f75845f70d43" providerId="ADAL" clId="{76EC33F1-1EB7-4816-B00B-F62A4A50DC70}" dt="2024-11-20T13:06:28.304" v="2405" actId="20577"/>
          <ac:spMkLst>
            <pc:docMk/>
            <pc:sldMk cId="822701219" sldId="305"/>
            <ac:spMk id="22" creationId="{70CA6B2C-BAF9-218A-B20B-BCC5610644D5}"/>
          </ac:spMkLst>
        </pc:spChg>
        <pc:spChg chg="add mod">
          <ac:chgData name="Sarah Woods" userId="e0e3c6c9-3aae-4dc5-8705-f75845f70d43" providerId="ADAL" clId="{76EC33F1-1EB7-4816-B00B-F62A4A50DC70}" dt="2024-11-20T13:03:25.557" v="2327" actId="1076"/>
          <ac:spMkLst>
            <pc:docMk/>
            <pc:sldMk cId="822701219" sldId="305"/>
            <ac:spMk id="23" creationId="{B1656C0D-F86C-AFCF-E277-1985A215636A}"/>
          </ac:spMkLst>
        </pc:spChg>
        <pc:spChg chg="add del">
          <ac:chgData name="Sarah Woods" userId="e0e3c6c9-3aae-4dc5-8705-f75845f70d43" providerId="ADAL" clId="{76EC33F1-1EB7-4816-B00B-F62A4A50DC70}" dt="2024-11-20T13:23:44.701" v="2575" actId="22"/>
          <ac:spMkLst>
            <pc:docMk/>
            <pc:sldMk cId="822701219" sldId="305"/>
            <ac:spMk id="27" creationId="{F6B3EEA0-6FB9-5914-369F-FA876350F0F0}"/>
          </ac:spMkLst>
        </pc:spChg>
        <pc:grpChg chg="mod">
          <ac:chgData name="Sarah Woods" userId="e0e3c6c9-3aae-4dc5-8705-f75845f70d43" providerId="ADAL" clId="{76EC33F1-1EB7-4816-B00B-F62A4A50DC70}" dt="2024-11-20T12:24:45.185" v="1454" actId="1076"/>
          <ac:grpSpMkLst>
            <pc:docMk/>
            <pc:sldMk cId="822701219" sldId="305"/>
            <ac:grpSpMk id="10" creationId="{06B2FFD8-1E61-0CF0-064F-1DBBBDF25F37}"/>
          </ac:grpSpMkLst>
        </pc:grpChg>
        <pc:picChg chg="mod">
          <ac:chgData name="Sarah Woods" userId="e0e3c6c9-3aae-4dc5-8705-f75845f70d43" providerId="ADAL" clId="{76EC33F1-1EB7-4816-B00B-F62A4A50DC70}" dt="2024-11-20T12:24:45.185" v="1454" actId="1076"/>
          <ac:picMkLst>
            <pc:docMk/>
            <pc:sldMk cId="822701219" sldId="305"/>
            <ac:picMk id="4" creationId="{77D5336F-87E0-72A5-3163-074D774CEEAE}"/>
          </ac:picMkLst>
        </pc:picChg>
        <pc:picChg chg="mod">
          <ac:chgData name="Sarah Woods" userId="e0e3c6c9-3aae-4dc5-8705-f75845f70d43" providerId="ADAL" clId="{76EC33F1-1EB7-4816-B00B-F62A4A50DC70}" dt="2024-11-20T12:24:45.185" v="1454" actId="1076"/>
          <ac:picMkLst>
            <pc:docMk/>
            <pc:sldMk cId="822701219" sldId="305"/>
            <ac:picMk id="5" creationId="{886EB105-88A5-EBEF-316E-10443F0C22A1}"/>
          </ac:picMkLst>
        </pc:picChg>
        <pc:picChg chg="mod">
          <ac:chgData name="Sarah Woods" userId="e0e3c6c9-3aae-4dc5-8705-f75845f70d43" providerId="ADAL" clId="{76EC33F1-1EB7-4816-B00B-F62A4A50DC70}" dt="2024-11-20T12:24:45.185" v="1454" actId="1076"/>
          <ac:picMkLst>
            <pc:docMk/>
            <pc:sldMk cId="822701219" sldId="305"/>
            <ac:picMk id="6" creationId="{0A07705D-79AC-FB51-D10A-3B2B85958CB0}"/>
          </ac:picMkLst>
        </pc:picChg>
        <pc:picChg chg="add del mod">
          <ac:chgData name="Sarah Woods" userId="e0e3c6c9-3aae-4dc5-8705-f75845f70d43" providerId="ADAL" clId="{76EC33F1-1EB7-4816-B00B-F62A4A50DC70}" dt="2024-11-20T12:28:19.444" v="1504" actId="478"/>
          <ac:picMkLst>
            <pc:docMk/>
            <pc:sldMk cId="822701219" sldId="305"/>
            <ac:picMk id="8" creationId="{E8D168D4-2E19-858D-6F40-1D20867ED301}"/>
          </ac:picMkLst>
        </pc:picChg>
        <pc:picChg chg="mod">
          <ac:chgData name="Sarah Woods" userId="e0e3c6c9-3aae-4dc5-8705-f75845f70d43" providerId="ADAL" clId="{76EC33F1-1EB7-4816-B00B-F62A4A50DC70}" dt="2024-11-20T12:24:49.225" v="1456" actId="1076"/>
          <ac:picMkLst>
            <pc:docMk/>
            <pc:sldMk cId="822701219" sldId="305"/>
            <ac:picMk id="9" creationId="{63FDA2CD-A042-81C8-9DC3-7C553B65E24F}"/>
          </ac:picMkLst>
        </pc:picChg>
        <pc:picChg chg="add mod">
          <ac:chgData name="Sarah Woods" userId="e0e3c6c9-3aae-4dc5-8705-f75845f70d43" providerId="ADAL" clId="{76EC33F1-1EB7-4816-B00B-F62A4A50DC70}" dt="2024-11-20T12:57:20.465" v="2011" actId="1076"/>
          <ac:picMkLst>
            <pc:docMk/>
            <pc:sldMk cId="822701219" sldId="305"/>
            <ac:picMk id="12" creationId="{58A43071-B199-808B-E970-C211129AD89C}"/>
          </ac:picMkLst>
        </pc:picChg>
        <pc:picChg chg="del mod">
          <ac:chgData name="Sarah Woods" userId="e0e3c6c9-3aae-4dc5-8705-f75845f70d43" providerId="ADAL" clId="{76EC33F1-1EB7-4816-B00B-F62A4A50DC70}" dt="2024-11-20T12:24:17.420" v="1450" actId="21"/>
          <ac:picMkLst>
            <pc:docMk/>
            <pc:sldMk cId="822701219" sldId="305"/>
            <ac:picMk id="13" creationId="{E8D168D4-2E19-858D-6F40-1D20867ED301}"/>
          </ac:picMkLst>
        </pc:picChg>
        <pc:picChg chg="add mod">
          <ac:chgData name="Sarah Woods" userId="e0e3c6c9-3aae-4dc5-8705-f75845f70d43" providerId="ADAL" clId="{76EC33F1-1EB7-4816-B00B-F62A4A50DC70}" dt="2024-11-20T12:51:36.766" v="1846" actId="1076"/>
          <ac:picMkLst>
            <pc:docMk/>
            <pc:sldMk cId="822701219" sldId="305"/>
            <ac:picMk id="16" creationId="{4331DB6D-EE31-937D-853C-F9D6403FADFE}"/>
          </ac:picMkLst>
        </pc:picChg>
        <pc:picChg chg="add mod">
          <ac:chgData name="Sarah Woods" userId="e0e3c6c9-3aae-4dc5-8705-f75845f70d43" providerId="ADAL" clId="{76EC33F1-1EB7-4816-B00B-F62A4A50DC70}" dt="2024-11-20T13:25:37.042" v="2587" actId="1076"/>
          <ac:picMkLst>
            <pc:docMk/>
            <pc:sldMk cId="822701219" sldId="305"/>
            <ac:picMk id="29" creationId="{75D2C337-D863-4812-66F7-30CFB72D6539}"/>
          </ac:picMkLst>
        </pc:picChg>
      </pc:sldChg>
      <pc:sldChg chg="addSp delSp modSp add mod modNotesTx">
        <pc:chgData name="Sarah Woods" userId="e0e3c6c9-3aae-4dc5-8705-f75845f70d43" providerId="ADAL" clId="{76EC33F1-1EB7-4816-B00B-F62A4A50DC70}" dt="2024-11-22T17:13:42.818" v="21707" actId="14100"/>
        <pc:sldMkLst>
          <pc:docMk/>
          <pc:sldMk cId="3318412742" sldId="306"/>
        </pc:sldMkLst>
        <pc:spChg chg="add del mod">
          <ac:chgData name="Sarah Woods" userId="e0e3c6c9-3aae-4dc5-8705-f75845f70d43" providerId="ADAL" clId="{76EC33F1-1EB7-4816-B00B-F62A4A50DC70}" dt="2024-11-20T13:30:22.340" v="2626" actId="478"/>
          <ac:spMkLst>
            <pc:docMk/>
            <pc:sldMk cId="3318412742" sldId="306"/>
            <ac:spMk id="3" creationId="{26B4A05C-0227-4970-32D9-72BEC9647137}"/>
          </ac:spMkLst>
        </pc:spChg>
        <pc:spChg chg="add mod">
          <ac:chgData name="Sarah Woods" userId="e0e3c6c9-3aae-4dc5-8705-f75845f70d43" providerId="ADAL" clId="{76EC33F1-1EB7-4816-B00B-F62A4A50DC70}" dt="2024-11-21T15:06:56.158" v="7500" actId="1036"/>
          <ac:spMkLst>
            <pc:docMk/>
            <pc:sldMk cId="3318412742" sldId="306"/>
            <ac:spMk id="8" creationId="{6E2FCD6D-12A2-36F1-0BD5-E60AC62B740C}"/>
          </ac:spMkLst>
        </pc:spChg>
        <pc:spChg chg="add del mod">
          <ac:chgData name="Sarah Woods" userId="e0e3c6c9-3aae-4dc5-8705-f75845f70d43" providerId="ADAL" clId="{76EC33F1-1EB7-4816-B00B-F62A4A50DC70}" dt="2024-11-20T13:30:22.924" v="2627" actId="478"/>
          <ac:spMkLst>
            <pc:docMk/>
            <pc:sldMk cId="3318412742" sldId="306"/>
            <ac:spMk id="8" creationId="{883EC3DC-93DA-5B3E-9C6A-1EAF50B07FB9}"/>
          </ac:spMkLst>
        </pc:spChg>
        <pc:spChg chg="add del mod">
          <ac:chgData name="Sarah Woods" userId="e0e3c6c9-3aae-4dc5-8705-f75845f70d43" providerId="ADAL" clId="{76EC33F1-1EB7-4816-B00B-F62A4A50DC70}" dt="2024-11-20T13:30:23.196" v="2628" actId="478"/>
          <ac:spMkLst>
            <pc:docMk/>
            <pc:sldMk cId="3318412742" sldId="306"/>
            <ac:spMk id="11" creationId="{288BB25A-DD9D-FDA7-04C2-8C62749B7B8E}"/>
          </ac:spMkLst>
        </pc:spChg>
        <pc:spChg chg="add del mod">
          <ac:chgData name="Sarah Woods" userId="e0e3c6c9-3aae-4dc5-8705-f75845f70d43" providerId="ADAL" clId="{76EC33F1-1EB7-4816-B00B-F62A4A50DC70}" dt="2024-11-21T14:59:15.005" v="7393" actId="1076"/>
          <ac:spMkLst>
            <pc:docMk/>
            <pc:sldMk cId="3318412742" sldId="306"/>
            <ac:spMk id="13" creationId="{66779C2D-AAD2-8413-BFB6-8A0781B99DDA}"/>
          </ac:spMkLst>
        </pc:spChg>
        <pc:spChg chg="add del mod">
          <ac:chgData name="Sarah Woods" userId="e0e3c6c9-3aae-4dc5-8705-f75845f70d43" providerId="ADAL" clId="{76EC33F1-1EB7-4816-B00B-F62A4A50DC70}" dt="2024-11-20T13:30:52.996" v="2640" actId="478"/>
          <ac:spMkLst>
            <pc:docMk/>
            <pc:sldMk cId="3318412742" sldId="306"/>
            <ac:spMk id="13" creationId="{8158A284-31EE-893B-F5BB-E1A3CC33B44E}"/>
          </ac:spMkLst>
        </pc:spChg>
        <pc:spChg chg="del">
          <ac:chgData name="Sarah Woods" userId="e0e3c6c9-3aae-4dc5-8705-f75845f70d43" providerId="ADAL" clId="{76EC33F1-1EB7-4816-B00B-F62A4A50DC70}" dt="2024-11-20T13:08:35.087" v="2525" actId="478"/>
          <ac:spMkLst>
            <pc:docMk/>
            <pc:sldMk cId="3318412742" sldId="306"/>
            <ac:spMk id="14" creationId="{0B0C2354-CD99-C61C-BD1F-B0CE6C07D313}"/>
          </ac:spMkLst>
        </pc:spChg>
        <pc:spChg chg="add del mod">
          <ac:chgData name="Sarah Woods" userId="e0e3c6c9-3aae-4dc5-8705-f75845f70d43" providerId="ADAL" clId="{76EC33F1-1EB7-4816-B00B-F62A4A50DC70}" dt="2024-11-20T13:30:52.996" v="2640" actId="478"/>
          <ac:spMkLst>
            <pc:docMk/>
            <pc:sldMk cId="3318412742" sldId="306"/>
            <ac:spMk id="15" creationId="{8DA98945-4C83-FB51-A177-C8B2F5FE4910}"/>
          </ac:spMkLst>
        </pc:spChg>
        <pc:spChg chg="del">
          <ac:chgData name="Sarah Woods" userId="e0e3c6c9-3aae-4dc5-8705-f75845f70d43" providerId="ADAL" clId="{76EC33F1-1EB7-4816-B00B-F62A4A50DC70}" dt="2024-11-20T13:08:35.087" v="2525" actId="478"/>
          <ac:spMkLst>
            <pc:docMk/>
            <pc:sldMk cId="3318412742" sldId="306"/>
            <ac:spMk id="17" creationId="{D1F3FA4B-E4A0-0E9D-A0EF-F1CF598655DE}"/>
          </ac:spMkLst>
        </pc:spChg>
        <pc:spChg chg="del">
          <ac:chgData name="Sarah Woods" userId="e0e3c6c9-3aae-4dc5-8705-f75845f70d43" providerId="ADAL" clId="{76EC33F1-1EB7-4816-B00B-F62A4A50DC70}" dt="2024-11-20T13:08:35.087" v="2525" actId="478"/>
          <ac:spMkLst>
            <pc:docMk/>
            <pc:sldMk cId="3318412742" sldId="306"/>
            <ac:spMk id="18" creationId="{B349854D-02B4-B713-2267-83024EF32A9E}"/>
          </ac:spMkLst>
        </pc:spChg>
        <pc:spChg chg="add del mod">
          <ac:chgData name="Sarah Woods" userId="e0e3c6c9-3aae-4dc5-8705-f75845f70d43" providerId="ADAL" clId="{76EC33F1-1EB7-4816-B00B-F62A4A50DC70}" dt="2024-11-20T13:30:52.996" v="2640" actId="478"/>
          <ac:spMkLst>
            <pc:docMk/>
            <pc:sldMk cId="3318412742" sldId="306"/>
            <ac:spMk id="19" creationId="{552D210D-8C5A-0A45-8AB9-63B57D1F7666}"/>
          </ac:spMkLst>
        </pc:spChg>
        <pc:spChg chg="mod">
          <ac:chgData name="Sarah Woods" userId="e0e3c6c9-3aae-4dc5-8705-f75845f70d43" providerId="ADAL" clId="{76EC33F1-1EB7-4816-B00B-F62A4A50DC70}" dt="2024-11-20T13:08:37.191" v="2527" actId="20577"/>
          <ac:spMkLst>
            <pc:docMk/>
            <pc:sldMk cId="3318412742" sldId="306"/>
            <ac:spMk id="20" creationId="{1C79C7DB-B316-3D39-5C9A-00F9CA0F04E8}"/>
          </ac:spMkLst>
        </pc:spChg>
        <pc:spChg chg="mod">
          <ac:chgData name="Sarah Woods" userId="e0e3c6c9-3aae-4dc5-8705-f75845f70d43" providerId="ADAL" clId="{76EC33F1-1EB7-4816-B00B-F62A4A50DC70}" dt="2024-11-21T15:40:02.639" v="8607" actId="20577"/>
          <ac:spMkLst>
            <pc:docMk/>
            <pc:sldMk cId="3318412742" sldId="306"/>
            <ac:spMk id="21" creationId="{D1A758AF-E60C-E738-A3CF-80C4EA979A78}"/>
          </ac:spMkLst>
        </pc:spChg>
        <pc:spChg chg="del">
          <ac:chgData name="Sarah Woods" userId="e0e3c6c9-3aae-4dc5-8705-f75845f70d43" providerId="ADAL" clId="{76EC33F1-1EB7-4816-B00B-F62A4A50DC70}" dt="2024-11-20T13:08:35.087" v="2525" actId="478"/>
          <ac:spMkLst>
            <pc:docMk/>
            <pc:sldMk cId="3318412742" sldId="306"/>
            <ac:spMk id="22" creationId="{3ED5B8F9-4965-3BD1-A879-AF7B57E7FF2A}"/>
          </ac:spMkLst>
        </pc:spChg>
        <pc:spChg chg="del">
          <ac:chgData name="Sarah Woods" userId="e0e3c6c9-3aae-4dc5-8705-f75845f70d43" providerId="ADAL" clId="{76EC33F1-1EB7-4816-B00B-F62A4A50DC70}" dt="2024-11-20T13:08:35.087" v="2525" actId="478"/>
          <ac:spMkLst>
            <pc:docMk/>
            <pc:sldMk cId="3318412742" sldId="306"/>
            <ac:spMk id="23" creationId="{D9D31D2C-39AA-146C-7C70-ECFA82F97EC0}"/>
          </ac:spMkLst>
        </pc:spChg>
        <pc:spChg chg="mod">
          <ac:chgData name="Sarah Woods" userId="e0e3c6c9-3aae-4dc5-8705-f75845f70d43" providerId="ADAL" clId="{76EC33F1-1EB7-4816-B00B-F62A4A50DC70}" dt="2024-11-22T17:13:42.818" v="21707" actId="14100"/>
          <ac:spMkLst>
            <pc:docMk/>
            <pc:sldMk cId="3318412742" sldId="306"/>
            <ac:spMk id="25" creationId="{B3B6BC9B-EF34-EA03-E244-457E256A7BDF}"/>
          </ac:spMkLst>
        </pc:spChg>
        <pc:spChg chg="add mod">
          <ac:chgData name="Sarah Woods" userId="e0e3c6c9-3aae-4dc5-8705-f75845f70d43" providerId="ADAL" clId="{76EC33F1-1EB7-4816-B00B-F62A4A50DC70}" dt="2024-11-21T15:52:15.204" v="9029"/>
          <ac:spMkLst>
            <pc:docMk/>
            <pc:sldMk cId="3318412742" sldId="306"/>
            <ac:spMk id="26" creationId="{07BC3CB1-C1C5-FD9E-CB7D-A4483568D5B8}"/>
          </ac:spMkLst>
        </pc:spChg>
        <pc:spChg chg="add del mod">
          <ac:chgData name="Sarah Woods" userId="e0e3c6c9-3aae-4dc5-8705-f75845f70d43" providerId="ADAL" clId="{76EC33F1-1EB7-4816-B00B-F62A4A50DC70}" dt="2024-11-20T13:30:52.996" v="2640" actId="478"/>
          <ac:spMkLst>
            <pc:docMk/>
            <pc:sldMk cId="3318412742" sldId="306"/>
            <ac:spMk id="27" creationId="{20255756-0A74-705B-B41D-EF6F00E421E3}"/>
          </ac:spMkLst>
        </pc:spChg>
        <pc:spChg chg="add del mod">
          <ac:chgData name="Sarah Woods" userId="e0e3c6c9-3aae-4dc5-8705-f75845f70d43" providerId="ADAL" clId="{76EC33F1-1EB7-4816-B00B-F62A4A50DC70}" dt="2024-11-20T13:30:52.996" v="2640" actId="478"/>
          <ac:spMkLst>
            <pc:docMk/>
            <pc:sldMk cId="3318412742" sldId="306"/>
            <ac:spMk id="29" creationId="{20F9A4CB-93D1-CA45-076E-2BE317A1C94B}"/>
          </ac:spMkLst>
        </pc:spChg>
        <pc:spChg chg="add del mod">
          <ac:chgData name="Sarah Woods" userId="e0e3c6c9-3aae-4dc5-8705-f75845f70d43" providerId="ADAL" clId="{76EC33F1-1EB7-4816-B00B-F62A4A50DC70}" dt="2024-11-20T13:30:52.996" v="2640" actId="478"/>
          <ac:spMkLst>
            <pc:docMk/>
            <pc:sldMk cId="3318412742" sldId="306"/>
            <ac:spMk id="30" creationId="{51E5F525-5E76-6AB3-DFF3-A5C8C14390C6}"/>
          </ac:spMkLst>
        </pc:spChg>
        <pc:spChg chg="add del mod">
          <ac:chgData name="Sarah Woods" userId="e0e3c6c9-3aae-4dc5-8705-f75845f70d43" providerId="ADAL" clId="{76EC33F1-1EB7-4816-B00B-F62A4A50DC70}" dt="2024-11-20T13:30:52.996" v="2640" actId="478"/>
          <ac:spMkLst>
            <pc:docMk/>
            <pc:sldMk cId="3318412742" sldId="306"/>
            <ac:spMk id="31" creationId="{DB8F7D4F-2DA6-3C2C-BDED-7BE2A3BEFB8B}"/>
          </ac:spMkLst>
        </pc:spChg>
        <pc:spChg chg="add del mod">
          <ac:chgData name="Sarah Woods" userId="e0e3c6c9-3aae-4dc5-8705-f75845f70d43" providerId="ADAL" clId="{76EC33F1-1EB7-4816-B00B-F62A4A50DC70}" dt="2024-11-20T13:30:52.996" v="2640" actId="478"/>
          <ac:spMkLst>
            <pc:docMk/>
            <pc:sldMk cId="3318412742" sldId="306"/>
            <ac:spMk id="32" creationId="{4CF28E03-5210-1BE8-46C2-332D55F230E8}"/>
          </ac:spMkLst>
        </pc:spChg>
        <pc:spChg chg="add del mod">
          <ac:chgData name="Sarah Woods" userId="e0e3c6c9-3aae-4dc5-8705-f75845f70d43" providerId="ADAL" clId="{76EC33F1-1EB7-4816-B00B-F62A4A50DC70}" dt="2024-11-20T13:30:52.996" v="2640" actId="478"/>
          <ac:spMkLst>
            <pc:docMk/>
            <pc:sldMk cId="3318412742" sldId="306"/>
            <ac:spMk id="33" creationId="{CFB6D17F-A6B1-98E7-834B-5DB573C48521}"/>
          </ac:spMkLst>
        </pc:spChg>
        <pc:spChg chg="add del mod">
          <ac:chgData name="Sarah Woods" userId="e0e3c6c9-3aae-4dc5-8705-f75845f70d43" providerId="ADAL" clId="{76EC33F1-1EB7-4816-B00B-F62A4A50DC70}" dt="2024-11-20T14:16:00.197" v="4584" actId="478"/>
          <ac:spMkLst>
            <pc:docMk/>
            <pc:sldMk cId="3318412742" sldId="306"/>
            <ac:spMk id="35" creationId="{57077815-5A91-5520-F40F-3EB4803AB6FC}"/>
          </ac:spMkLst>
        </pc:spChg>
        <pc:spChg chg="add del mod">
          <ac:chgData name="Sarah Woods" userId="e0e3c6c9-3aae-4dc5-8705-f75845f70d43" providerId="ADAL" clId="{76EC33F1-1EB7-4816-B00B-F62A4A50DC70}" dt="2024-11-20T14:16:12.013" v="4586" actId="478"/>
          <ac:spMkLst>
            <pc:docMk/>
            <pc:sldMk cId="3318412742" sldId="306"/>
            <ac:spMk id="37" creationId="{8868488F-6FCE-519D-0282-D7591E833EEA}"/>
          </ac:spMkLst>
        </pc:spChg>
        <pc:spChg chg="add del mod ord">
          <ac:chgData name="Sarah Woods" userId="e0e3c6c9-3aae-4dc5-8705-f75845f70d43" providerId="ADAL" clId="{76EC33F1-1EB7-4816-B00B-F62A4A50DC70}" dt="2024-11-20T14:15:58.781" v="4583" actId="478"/>
          <ac:spMkLst>
            <pc:docMk/>
            <pc:sldMk cId="3318412742" sldId="306"/>
            <ac:spMk id="38" creationId="{55131AD4-BF7E-CEB5-E065-379D99BB3BA6}"/>
          </ac:spMkLst>
        </pc:spChg>
        <pc:spChg chg="add del mod">
          <ac:chgData name="Sarah Woods" userId="e0e3c6c9-3aae-4dc5-8705-f75845f70d43" providerId="ADAL" clId="{76EC33F1-1EB7-4816-B00B-F62A4A50DC70}" dt="2024-11-20T14:16:01.133" v="4585" actId="478"/>
          <ac:spMkLst>
            <pc:docMk/>
            <pc:sldMk cId="3318412742" sldId="306"/>
            <ac:spMk id="39" creationId="{BD08924B-C39A-2CAB-B4DA-35F5DFD943C2}"/>
          </ac:spMkLst>
        </pc:spChg>
        <pc:spChg chg="add del mod">
          <ac:chgData name="Sarah Woods" userId="e0e3c6c9-3aae-4dc5-8705-f75845f70d43" providerId="ADAL" clId="{76EC33F1-1EB7-4816-B00B-F62A4A50DC70}" dt="2024-11-20T13:37:49.265" v="2831" actId="478"/>
          <ac:spMkLst>
            <pc:docMk/>
            <pc:sldMk cId="3318412742" sldId="306"/>
            <ac:spMk id="40" creationId="{76FECFFF-8C14-5AD9-BBE6-E581FCBDF07C}"/>
          </ac:spMkLst>
        </pc:spChg>
        <pc:spChg chg="add del mod">
          <ac:chgData name="Sarah Woods" userId="e0e3c6c9-3aae-4dc5-8705-f75845f70d43" providerId="ADAL" clId="{76EC33F1-1EB7-4816-B00B-F62A4A50DC70}" dt="2024-11-20T13:35:50.887" v="2797" actId="478"/>
          <ac:spMkLst>
            <pc:docMk/>
            <pc:sldMk cId="3318412742" sldId="306"/>
            <ac:spMk id="41" creationId="{3D5DFA3A-797C-BA6C-00D4-03BF22D8104B}"/>
          </ac:spMkLst>
        </pc:spChg>
        <pc:spChg chg="add del mod">
          <ac:chgData name="Sarah Woods" userId="e0e3c6c9-3aae-4dc5-8705-f75845f70d43" providerId="ADAL" clId="{76EC33F1-1EB7-4816-B00B-F62A4A50DC70}" dt="2024-11-20T13:37:49.622" v="2832" actId="478"/>
          <ac:spMkLst>
            <pc:docMk/>
            <pc:sldMk cId="3318412742" sldId="306"/>
            <ac:spMk id="42" creationId="{2B65FFC2-46D5-CD1E-5270-9D9D160CB035}"/>
          </ac:spMkLst>
        </pc:spChg>
        <pc:spChg chg="add del mod">
          <ac:chgData name="Sarah Woods" userId="e0e3c6c9-3aae-4dc5-8705-f75845f70d43" providerId="ADAL" clId="{76EC33F1-1EB7-4816-B00B-F62A4A50DC70}" dt="2024-11-20T13:37:46.126" v="2829" actId="478"/>
          <ac:spMkLst>
            <pc:docMk/>
            <pc:sldMk cId="3318412742" sldId="306"/>
            <ac:spMk id="44" creationId="{46E31BCB-2C12-C2A3-CCC2-4A0CFC379983}"/>
          </ac:spMkLst>
        </pc:spChg>
        <pc:spChg chg="add del mod">
          <ac:chgData name="Sarah Woods" userId="e0e3c6c9-3aae-4dc5-8705-f75845f70d43" providerId="ADAL" clId="{76EC33F1-1EB7-4816-B00B-F62A4A50DC70}" dt="2024-11-20T13:37:48.136" v="2830" actId="478"/>
          <ac:spMkLst>
            <pc:docMk/>
            <pc:sldMk cId="3318412742" sldId="306"/>
            <ac:spMk id="45" creationId="{CE89CDC3-93A9-2917-61EA-FE693B95A7ED}"/>
          </ac:spMkLst>
        </pc:spChg>
        <pc:spChg chg="add mod ord">
          <ac:chgData name="Sarah Woods" userId="e0e3c6c9-3aae-4dc5-8705-f75845f70d43" providerId="ADAL" clId="{76EC33F1-1EB7-4816-B00B-F62A4A50DC70}" dt="2024-11-20T14:16:20.228" v="4587" actId="164"/>
          <ac:spMkLst>
            <pc:docMk/>
            <pc:sldMk cId="3318412742" sldId="306"/>
            <ac:spMk id="46" creationId="{06579338-B354-C101-8E3A-C28F6C9608FD}"/>
          </ac:spMkLst>
        </pc:spChg>
        <pc:spChg chg="add mod topLvl">
          <ac:chgData name="Sarah Woods" userId="e0e3c6c9-3aae-4dc5-8705-f75845f70d43" providerId="ADAL" clId="{76EC33F1-1EB7-4816-B00B-F62A4A50DC70}" dt="2024-11-21T15:14:30.937" v="7534" actId="14100"/>
          <ac:spMkLst>
            <pc:docMk/>
            <pc:sldMk cId="3318412742" sldId="306"/>
            <ac:spMk id="47" creationId="{5F5942B0-0766-59B3-7BFC-B9C4D54F1319}"/>
          </ac:spMkLst>
        </pc:spChg>
        <pc:spChg chg="add mod topLvl">
          <ac:chgData name="Sarah Woods" userId="e0e3c6c9-3aae-4dc5-8705-f75845f70d43" providerId="ADAL" clId="{76EC33F1-1EB7-4816-B00B-F62A4A50DC70}" dt="2024-11-21T15:34:00.989" v="8447" actId="14100"/>
          <ac:spMkLst>
            <pc:docMk/>
            <pc:sldMk cId="3318412742" sldId="306"/>
            <ac:spMk id="48" creationId="{650905EA-BBDB-62D7-E15B-75D38E31A85D}"/>
          </ac:spMkLst>
        </pc:spChg>
        <pc:spChg chg="add del mod">
          <ac:chgData name="Sarah Woods" userId="e0e3c6c9-3aae-4dc5-8705-f75845f70d43" providerId="ADAL" clId="{76EC33F1-1EB7-4816-B00B-F62A4A50DC70}" dt="2024-11-21T15:07:00.797" v="7505" actId="1036"/>
          <ac:spMkLst>
            <pc:docMk/>
            <pc:sldMk cId="3318412742" sldId="306"/>
            <ac:spMk id="49" creationId="{AB887C5B-423A-00CA-E633-7D71D8A2DBE4}"/>
          </ac:spMkLst>
        </pc:spChg>
        <pc:spChg chg="add del mod">
          <ac:chgData name="Sarah Woods" userId="e0e3c6c9-3aae-4dc5-8705-f75845f70d43" providerId="ADAL" clId="{76EC33F1-1EB7-4816-B00B-F62A4A50DC70}" dt="2024-11-21T14:49:11.626" v="7257" actId="478"/>
          <ac:spMkLst>
            <pc:docMk/>
            <pc:sldMk cId="3318412742" sldId="306"/>
            <ac:spMk id="51" creationId="{0304190E-3043-8019-AC7B-18CC56225917}"/>
          </ac:spMkLst>
        </pc:spChg>
        <pc:spChg chg="add del mod topLvl">
          <ac:chgData name="Sarah Woods" userId="e0e3c6c9-3aae-4dc5-8705-f75845f70d43" providerId="ADAL" clId="{76EC33F1-1EB7-4816-B00B-F62A4A50DC70}" dt="2024-11-22T12:02:27.406" v="13521" actId="1035"/>
          <ac:spMkLst>
            <pc:docMk/>
            <pc:sldMk cId="3318412742" sldId="306"/>
            <ac:spMk id="52" creationId="{BF823FF7-0FB6-1EE0-35CA-CD2DE2E22310}"/>
          </ac:spMkLst>
        </pc:spChg>
        <pc:spChg chg="add mod">
          <ac:chgData name="Sarah Woods" userId="e0e3c6c9-3aae-4dc5-8705-f75845f70d43" providerId="ADAL" clId="{76EC33F1-1EB7-4816-B00B-F62A4A50DC70}" dt="2024-11-20T13:42:35.942" v="3059" actId="20577"/>
          <ac:spMkLst>
            <pc:docMk/>
            <pc:sldMk cId="3318412742" sldId="306"/>
            <ac:spMk id="53" creationId="{5A5D5314-F2C2-0FE5-ABAD-89F95657C7D0}"/>
          </ac:spMkLst>
        </pc:spChg>
        <pc:spChg chg="add mod">
          <ac:chgData name="Sarah Woods" userId="e0e3c6c9-3aae-4dc5-8705-f75845f70d43" providerId="ADAL" clId="{76EC33F1-1EB7-4816-B00B-F62A4A50DC70}" dt="2024-11-20T13:42:00.465" v="3003"/>
          <ac:spMkLst>
            <pc:docMk/>
            <pc:sldMk cId="3318412742" sldId="306"/>
            <ac:spMk id="55" creationId="{968B8502-7B2E-42EF-8DDF-67D9DC0EA4FB}"/>
          </ac:spMkLst>
        </pc:spChg>
        <pc:spChg chg="add mod">
          <ac:chgData name="Sarah Woods" userId="e0e3c6c9-3aae-4dc5-8705-f75845f70d43" providerId="ADAL" clId="{76EC33F1-1EB7-4816-B00B-F62A4A50DC70}" dt="2024-11-20T13:42:35.757" v="3058" actId="20577"/>
          <ac:spMkLst>
            <pc:docMk/>
            <pc:sldMk cId="3318412742" sldId="306"/>
            <ac:spMk id="57" creationId="{2593C78E-5EA7-65F2-9296-17133130E128}"/>
          </ac:spMkLst>
        </pc:spChg>
        <pc:spChg chg="add mod">
          <ac:chgData name="Sarah Woods" userId="e0e3c6c9-3aae-4dc5-8705-f75845f70d43" providerId="ADAL" clId="{76EC33F1-1EB7-4816-B00B-F62A4A50DC70}" dt="2024-11-20T13:42:00.465" v="3003"/>
          <ac:spMkLst>
            <pc:docMk/>
            <pc:sldMk cId="3318412742" sldId="306"/>
            <ac:spMk id="58" creationId="{446C4312-12C4-A8E1-D369-52EDE6A70C6B}"/>
          </ac:spMkLst>
        </pc:spChg>
        <pc:spChg chg="add mod">
          <ac:chgData name="Sarah Woods" userId="e0e3c6c9-3aae-4dc5-8705-f75845f70d43" providerId="ADAL" clId="{76EC33F1-1EB7-4816-B00B-F62A4A50DC70}" dt="2024-11-20T13:42:00.465" v="3003"/>
          <ac:spMkLst>
            <pc:docMk/>
            <pc:sldMk cId="3318412742" sldId="306"/>
            <ac:spMk id="59" creationId="{0CE37E56-4125-3E43-1D7C-727CF31C0CA9}"/>
          </ac:spMkLst>
        </pc:spChg>
        <pc:spChg chg="add mod">
          <ac:chgData name="Sarah Woods" userId="e0e3c6c9-3aae-4dc5-8705-f75845f70d43" providerId="ADAL" clId="{76EC33F1-1EB7-4816-B00B-F62A4A50DC70}" dt="2024-11-20T13:42:00.465" v="3003"/>
          <ac:spMkLst>
            <pc:docMk/>
            <pc:sldMk cId="3318412742" sldId="306"/>
            <ac:spMk id="60" creationId="{0D3DB25B-3960-5350-3ABF-7A56C914107F}"/>
          </ac:spMkLst>
        </pc:spChg>
        <pc:spChg chg="add mod ord">
          <ac:chgData name="Sarah Woods" userId="e0e3c6c9-3aae-4dc5-8705-f75845f70d43" providerId="ADAL" clId="{76EC33F1-1EB7-4816-B00B-F62A4A50DC70}" dt="2024-11-20T14:44:20.727" v="6068" actId="14100"/>
          <ac:spMkLst>
            <pc:docMk/>
            <pc:sldMk cId="3318412742" sldId="306"/>
            <ac:spMk id="62" creationId="{1B136294-76A2-6E1F-F445-10613EC88BCC}"/>
          </ac:spMkLst>
        </pc:spChg>
        <pc:spChg chg="add mod">
          <ac:chgData name="Sarah Woods" userId="e0e3c6c9-3aae-4dc5-8705-f75845f70d43" providerId="ADAL" clId="{76EC33F1-1EB7-4816-B00B-F62A4A50DC70}" dt="2024-11-21T15:07:09.917" v="7509" actId="403"/>
          <ac:spMkLst>
            <pc:docMk/>
            <pc:sldMk cId="3318412742" sldId="306"/>
            <ac:spMk id="63" creationId="{6A5668DC-E315-277B-8E2A-7E8F035AA949}"/>
          </ac:spMkLst>
        </pc:spChg>
        <pc:spChg chg="add mod topLvl">
          <ac:chgData name="Sarah Woods" userId="e0e3c6c9-3aae-4dc5-8705-f75845f70d43" providerId="ADAL" clId="{76EC33F1-1EB7-4816-B00B-F62A4A50DC70}" dt="2024-11-21T14:59:16.358" v="7395" actId="1076"/>
          <ac:spMkLst>
            <pc:docMk/>
            <pc:sldMk cId="3318412742" sldId="306"/>
            <ac:spMk id="64" creationId="{F6312DDC-8E35-FAE7-D690-DB31FADA32C9}"/>
          </ac:spMkLst>
        </pc:spChg>
        <pc:spChg chg="add mod topLvl">
          <ac:chgData name="Sarah Woods" userId="e0e3c6c9-3aae-4dc5-8705-f75845f70d43" providerId="ADAL" clId="{76EC33F1-1EB7-4816-B00B-F62A4A50DC70}" dt="2024-11-22T13:43:18.346" v="15489" actId="20577"/>
          <ac:spMkLst>
            <pc:docMk/>
            <pc:sldMk cId="3318412742" sldId="306"/>
            <ac:spMk id="65" creationId="{35578E59-189B-3919-38D9-1429BB560685}"/>
          </ac:spMkLst>
        </pc:spChg>
        <pc:spChg chg="add mod topLvl">
          <ac:chgData name="Sarah Woods" userId="e0e3c6c9-3aae-4dc5-8705-f75845f70d43" providerId="ADAL" clId="{76EC33F1-1EB7-4816-B00B-F62A4A50DC70}" dt="2024-11-21T15:14:18.552" v="7531" actId="1076"/>
          <ac:spMkLst>
            <pc:docMk/>
            <pc:sldMk cId="3318412742" sldId="306"/>
            <ac:spMk id="66" creationId="{C7FFF753-8C3E-8241-C097-5644FADA9A2B}"/>
          </ac:spMkLst>
        </pc:spChg>
        <pc:spChg chg="add mod">
          <ac:chgData name="Sarah Woods" userId="e0e3c6c9-3aae-4dc5-8705-f75845f70d43" providerId="ADAL" clId="{76EC33F1-1EB7-4816-B00B-F62A4A50DC70}" dt="2024-11-20T13:53:35.791" v="3412"/>
          <ac:spMkLst>
            <pc:docMk/>
            <pc:sldMk cId="3318412742" sldId="306"/>
            <ac:spMk id="67" creationId="{3826F110-CEDE-F4E7-A750-38548B7CF06A}"/>
          </ac:spMkLst>
        </pc:spChg>
        <pc:spChg chg="add mod">
          <ac:chgData name="Sarah Woods" userId="e0e3c6c9-3aae-4dc5-8705-f75845f70d43" providerId="ADAL" clId="{76EC33F1-1EB7-4816-B00B-F62A4A50DC70}" dt="2024-11-20T14:02:01.607" v="3546" actId="1076"/>
          <ac:spMkLst>
            <pc:docMk/>
            <pc:sldMk cId="3318412742" sldId="306"/>
            <ac:spMk id="68" creationId="{3679B8CB-8B9D-2012-7B86-145C3F165FE4}"/>
          </ac:spMkLst>
        </pc:spChg>
        <pc:spChg chg="add mod">
          <ac:chgData name="Sarah Woods" userId="e0e3c6c9-3aae-4dc5-8705-f75845f70d43" providerId="ADAL" clId="{76EC33F1-1EB7-4816-B00B-F62A4A50DC70}" dt="2024-11-20T14:11:27.675" v="4148" actId="1076"/>
          <ac:spMkLst>
            <pc:docMk/>
            <pc:sldMk cId="3318412742" sldId="306"/>
            <ac:spMk id="69" creationId="{5583918F-A51C-B7DD-B36B-BFB484829A18}"/>
          </ac:spMkLst>
        </pc:spChg>
        <pc:grpChg chg="del">
          <ac:chgData name="Sarah Woods" userId="e0e3c6c9-3aae-4dc5-8705-f75845f70d43" providerId="ADAL" clId="{76EC33F1-1EB7-4816-B00B-F62A4A50DC70}" dt="2024-11-20T13:08:35.087" v="2525" actId="478"/>
          <ac:grpSpMkLst>
            <pc:docMk/>
            <pc:sldMk cId="3318412742" sldId="306"/>
            <ac:grpSpMk id="10" creationId="{C393D588-4031-9007-FFBB-6A98E10A8653}"/>
          </ac:grpSpMkLst>
        </pc:grpChg>
        <pc:grpChg chg="add mod">
          <ac:chgData name="Sarah Woods" userId="e0e3c6c9-3aae-4dc5-8705-f75845f70d43" providerId="ADAL" clId="{76EC33F1-1EB7-4816-B00B-F62A4A50DC70}" dt="2024-11-21T14:52:03.182" v="7278" actId="1076"/>
          <ac:grpSpMkLst>
            <pc:docMk/>
            <pc:sldMk cId="3318412742" sldId="306"/>
            <ac:grpSpMk id="70" creationId="{991973FA-3668-4679-E6ED-718316A96F45}"/>
          </ac:grpSpMkLst>
        </pc:grpChg>
        <pc:grpChg chg="add del mod">
          <ac:chgData name="Sarah Woods" userId="e0e3c6c9-3aae-4dc5-8705-f75845f70d43" providerId="ADAL" clId="{76EC33F1-1EB7-4816-B00B-F62A4A50DC70}" dt="2024-11-20T14:47:20.751" v="6141" actId="165"/>
          <ac:grpSpMkLst>
            <pc:docMk/>
            <pc:sldMk cId="3318412742" sldId="306"/>
            <ac:grpSpMk id="71" creationId="{AD5A6587-4541-F022-4A47-92AD49984A4A}"/>
          </ac:grpSpMkLst>
        </pc:grpChg>
        <pc:grpChg chg="add del mod">
          <ac:chgData name="Sarah Woods" userId="e0e3c6c9-3aae-4dc5-8705-f75845f70d43" providerId="ADAL" clId="{76EC33F1-1EB7-4816-B00B-F62A4A50DC70}" dt="2024-11-20T14:47:20.751" v="6141" actId="165"/>
          <ac:grpSpMkLst>
            <pc:docMk/>
            <pc:sldMk cId="3318412742" sldId="306"/>
            <ac:grpSpMk id="72" creationId="{F3B19A01-86FD-DE0C-2A97-FF5FE13BFC30}"/>
          </ac:grpSpMkLst>
        </pc:grpChg>
        <pc:picChg chg="add del mod">
          <ac:chgData name="Sarah Woods" userId="e0e3c6c9-3aae-4dc5-8705-f75845f70d43" providerId="ADAL" clId="{76EC33F1-1EB7-4816-B00B-F62A4A50DC70}" dt="2024-11-21T14:52:30.656" v="7304" actId="478"/>
          <ac:picMkLst>
            <pc:docMk/>
            <pc:sldMk cId="3318412742" sldId="306"/>
            <ac:picMk id="3" creationId="{E73904DD-3983-8C4B-4A06-FEDB2F0BEF5E}"/>
          </ac:picMkLst>
        </pc:picChg>
        <pc:picChg chg="add del mod">
          <ac:chgData name="Sarah Woods" userId="e0e3c6c9-3aae-4dc5-8705-f75845f70d43" providerId="ADAL" clId="{76EC33F1-1EB7-4816-B00B-F62A4A50DC70}" dt="2024-11-21T14:56:17.417" v="7326" actId="478"/>
          <ac:picMkLst>
            <pc:docMk/>
            <pc:sldMk cId="3318412742" sldId="306"/>
            <ac:picMk id="5" creationId="{549306D9-80F8-1CC3-BBA6-693846BA0551}"/>
          </ac:picMkLst>
        </pc:picChg>
        <pc:picChg chg="add del mod">
          <ac:chgData name="Sarah Woods" userId="e0e3c6c9-3aae-4dc5-8705-f75845f70d43" providerId="ADAL" clId="{76EC33F1-1EB7-4816-B00B-F62A4A50DC70}" dt="2024-11-21T14:56:17.417" v="7326" actId="478"/>
          <ac:picMkLst>
            <pc:docMk/>
            <pc:sldMk cId="3318412742" sldId="306"/>
            <ac:picMk id="6" creationId="{7875037E-1EDB-CB4D-3DDB-5774FA774324}"/>
          </ac:picMkLst>
        </pc:picChg>
        <pc:picChg chg="add del mod">
          <ac:chgData name="Sarah Woods" userId="e0e3c6c9-3aae-4dc5-8705-f75845f70d43" providerId="ADAL" clId="{76EC33F1-1EB7-4816-B00B-F62A4A50DC70}" dt="2024-11-21T14:56:17.417" v="7326" actId="478"/>
          <ac:picMkLst>
            <pc:docMk/>
            <pc:sldMk cId="3318412742" sldId="306"/>
            <ac:picMk id="7" creationId="{47D8C38F-B6AC-793B-216D-029557F0B652}"/>
          </ac:picMkLst>
        </pc:picChg>
        <pc:picChg chg="del">
          <ac:chgData name="Sarah Woods" userId="e0e3c6c9-3aae-4dc5-8705-f75845f70d43" providerId="ADAL" clId="{76EC33F1-1EB7-4816-B00B-F62A4A50DC70}" dt="2024-11-20T13:08:35.087" v="2525" actId="478"/>
          <ac:picMkLst>
            <pc:docMk/>
            <pc:sldMk cId="3318412742" sldId="306"/>
            <ac:picMk id="9" creationId="{29B47645-C88E-C0BA-067D-B9F0F537F02E}"/>
          </ac:picMkLst>
        </pc:picChg>
        <pc:picChg chg="add del mod">
          <ac:chgData name="Sarah Woods" userId="e0e3c6c9-3aae-4dc5-8705-f75845f70d43" providerId="ADAL" clId="{76EC33F1-1EB7-4816-B00B-F62A4A50DC70}" dt="2024-11-21T14:57:16.660" v="7336" actId="478"/>
          <ac:picMkLst>
            <pc:docMk/>
            <pc:sldMk cId="3318412742" sldId="306"/>
            <ac:picMk id="10" creationId="{88AEBAA1-81CF-6754-03E4-8B9911FA56B4}"/>
          </ac:picMkLst>
        </pc:picChg>
        <pc:picChg chg="add mod">
          <ac:chgData name="Sarah Woods" userId="e0e3c6c9-3aae-4dc5-8705-f75845f70d43" providerId="ADAL" clId="{76EC33F1-1EB7-4816-B00B-F62A4A50DC70}" dt="2024-11-21T14:57:46.380" v="7343" actId="1076"/>
          <ac:picMkLst>
            <pc:docMk/>
            <pc:sldMk cId="3318412742" sldId="306"/>
            <ac:picMk id="12" creationId="{49EF6428-5158-81C8-C28B-407952E00561}"/>
          </ac:picMkLst>
        </pc:picChg>
        <pc:picChg chg="del">
          <ac:chgData name="Sarah Woods" userId="e0e3c6c9-3aae-4dc5-8705-f75845f70d43" providerId="ADAL" clId="{76EC33F1-1EB7-4816-B00B-F62A4A50DC70}" dt="2024-11-20T13:08:35.087" v="2525" actId="478"/>
          <ac:picMkLst>
            <pc:docMk/>
            <pc:sldMk cId="3318412742" sldId="306"/>
            <ac:picMk id="12" creationId="{A4E9B46D-D35E-4AAC-EEA8-DA1107DF3495}"/>
          </ac:picMkLst>
        </pc:picChg>
        <pc:picChg chg="add mod modCrop">
          <ac:chgData name="Sarah Woods" userId="e0e3c6c9-3aae-4dc5-8705-f75845f70d43" providerId="ADAL" clId="{76EC33F1-1EB7-4816-B00B-F62A4A50DC70}" dt="2024-11-21T15:19:54.106" v="7928" actId="1076"/>
          <ac:picMkLst>
            <pc:docMk/>
            <pc:sldMk cId="3318412742" sldId="306"/>
            <ac:picMk id="15" creationId="{989C229F-0BC5-0475-4EAA-651C47D3AC80}"/>
          </ac:picMkLst>
        </pc:picChg>
        <pc:picChg chg="del">
          <ac:chgData name="Sarah Woods" userId="e0e3c6c9-3aae-4dc5-8705-f75845f70d43" providerId="ADAL" clId="{76EC33F1-1EB7-4816-B00B-F62A4A50DC70}" dt="2024-11-20T13:08:35.087" v="2525" actId="478"/>
          <ac:picMkLst>
            <pc:docMk/>
            <pc:sldMk cId="3318412742" sldId="306"/>
            <ac:picMk id="16" creationId="{8F1AF01B-C620-6591-1138-41380F26050C}"/>
          </ac:picMkLst>
        </pc:picChg>
        <pc:picChg chg="add del mod modCrop">
          <ac:chgData name="Sarah Woods" userId="e0e3c6c9-3aae-4dc5-8705-f75845f70d43" providerId="ADAL" clId="{76EC33F1-1EB7-4816-B00B-F62A4A50DC70}" dt="2024-11-21T15:05:13.999" v="7488" actId="478"/>
          <ac:picMkLst>
            <pc:docMk/>
            <pc:sldMk cId="3318412742" sldId="306"/>
            <ac:picMk id="16" creationId="{B85B3894-0B8D-3F4C-0CFD-EBE43EEBADBD}"/>
          </ac:picMkLst>
        </pc:picChg>
        <pc:picChg chg="add mod modCrop">
          <ac:chgData name="Sarah Woods" userId="e0e3c6c9-3aae-4dc5-8705-f75845f70d43" providerId="ADAL" clId="{76EC33F1-1EB7-4816-B00B-F62A4A50DC70}" dt="2024-11-21T15:04:18.554" v="7445" actId="1076"/>
          <ac:picMkLst>
            <pc:docMk/>
            <pc:sldMk cId="3318412742" sldId="306"/>
            <ac:picMk id="17" creationId="{5D4FABB1-A454-18A3-E76A-C066C464A7DB}"/>
          </ac:picMkLst>
        </pc:picChg>
        <pc:picChg chg="add del mod">
          <ac:chgData name="Sarah Woods" userId="e0e3c6c9-3aae-4dc5-8705-f75845f70d43" providerId="ADAL" clId="{76EC33F1-1EB7-4816-B00B-F62A4A50DC70}" dt="2024-11-21T15:09:48.705" v="7523" actId="478"/>
          <ac:picMkLst>
            <pc:docMk/>
            <pc:sldMk cId="3318412742" sldId="306"/>
            <ac:picMk id="19" creationId="{059933C0-A414-ED6A-8627-9F4E9A3A20C1}"/>
          </ac:picMkLst>
        </pc:picChg>
        <pc:picChg chg="add mod">
          <ac:chgData name="Sarah Woods" userId="e0e3c6c9-3aae-4dc5-8705-f75845f70d43" providerId="ADAL" clId="{76EC33F1-1EB7-4816-B00B-F62A4A50DC70}" dt="2024-11-22T11:34:09.534" v="12071" actId="1076"/>
          <ac:picMkLst>
            <pc:docMk/>
            <pc:sldMk cId="3318412742" sldId="306"/>
            <ac:picMk id="23" creationId="{E6B87E23-30AC-3CC5-BE3D-6FC390F32D0B}"/>
          </ac:picMkLst>
        </pc:picChg>
        <pc:picChg chg="add del mod">
          <ac:chgData name="Sarah Woods" userId="e0e3c6c9-3aae-4dc5-8705-f75845f70d43" providerId="ADAL" clId="{76EC33F1-1EB7-4816-B00B-F62A4A50DC70}" dt="2024-11-20T13:30:52.996" v="2640" actId="478"/>
          <ac:picMkLst>
            <pc:docMk/>
            <pc:sldMk cId="3318412742" sldId="306"/>
            <ac:picMk id="26" creationId="{2B423DD6-6466-CBBB-E120-C5B746C98684}"/>
          </ac:picMkLst>
        </pc:picChg>
        <pc:picChg chg="add del mod">
          <ac:chgData name="Sarah Woods" userId="e0e3c6c9-3aae-4dc5-8705-f75845f70d43" providerId="ADAL" clId="{76EC33F1-1EB7-4816-B00B-F62A4A50DC70}" dt="2024-11-20T13:30:52.996" v="2640" actId="478"/>
          <ac:picMkLst>
            <pc:docMk/>
            <pc:sldMk cId="3318412742" sldId="306"/>
            <ac:picMk id="28" creationId="{D35188A2-676A-E026-9013-62C8B042BF3F}"/>
          </ac:picMkLst>
        </pc:picChg>
        <pc:picChg chg="add del mod">
          <ac:chgData name="Sarah Woods" userId="e0e3c6c9-3aae-4dc5-8705-f75845f70d43" providerId="ADAL" clId="{76EC33F1-1EB7-4816-B00B-F62A4A50DC70}" dt="2024-11-20T13:30:52.996" v="2640" actId="478"/>
          <ac:picMkLst>
            <pc:docMk/>
            <pc:sldMk cId="3318412742" sldId="306"/>
            <ac:picMk id="34" creationId="{799D3FCC-7DDF-2497-B9DE-712229567D18}"/>
          </ac:picMkLst>
        </pc:picChg>
        <pc:picChg chg="add del mod">
          <ac:chgData name="Sarah Woods" userId="e0e3c6c9-3aae-4dc5-8705-f75845f70d43" providerId="ADAL" clId="{76EC33F1-1EB7-4816-B00B-F62A4A50DC70}" dt="2024-11-20T13:36:53.062" v="2814" actId="478"/>
          <ac:picMkLst>
            <pc:docMk/>
            <pc:sldMk cId="3318412742" sldId="306"/>
            <ac:picMk id="43" creationId="{15E51A7B-16AD-BEBC-131D-AE4EB15AFF3B}"/>
          </ac:picMkLst>
        </pc:picChg>
        <pc:picChg chg="add mod">
          <ac:chgData name="Sarah Woods" userId="e0e3c6c9-3aae-4dc5-8705-f75845f70d43" providerId="ADAL" clId="{76EC33F1-1EB7-4816-B00B-F62A4A50DC70}" dt="2024-11-20T13:42:00.465" v="3003"/>
          <ac:picMkLst>
            <pc:docMk/>
            <pc:sldMk cId="3318412742" sldId="306"/>
            <ac:picMk id="54" creationId="{2C431023-E69C-3959-28B5-C0F9E4C4A3CC}"/>
          </ac:picMkLst>
        </pc:picChg>
        <pc:picChg chg="add mod">
          <ac:chgData name="Sarah Woods" userId="e0e3c6c9-3aae-4dc5-8705-f75845f70d43" providerId="ADAL" clId="{76EC33F1-1EB7-4816-B00B-F62A4A50DC70}" dt="2024-11-20T13:42:00.465" v="3003"/>
          <ac:picMkLst>
            <pc:docMk/>
            <pc:sldMk cId="3318412742" sldId="306"/>
            <ac:picMk id="56" creationId="{E84C6C14-24F5-234C-39A5-3D51D18F6F29}"/>
          </ac:picMkLst>
        </pc:picChg>
        <pc:picChg chg="add mod">
          <ac:chgData name="Sarah Woods" userId="e0e3c6c9-3aae-4dc5-8705-f75845f70d43" providerId="ADAL" clId="{76EC33F1-1EB7-4816-B00B-F62A4A50DC70}" dt="2024-11-20T13:42:00.465" v="3003"/>
          <ac:picMkLst>
            <pc:docMk/>
            <pc:sldMk cId="3318412742" sldId="306"/>
            <ac:picMk id="61" creationId="{D8CFEA9A-F22E-BA1D-4863-55C7BF7519D6}"/>
          </ac:picMkLst>
        </pc:picChg>
      </pc:sldChg>
      <pc:sldChg chg="add del ord">
        <pc:chgData name="Sarah Woods" userId="e0e3c6c9-3aae-4dc5-8705-f75845f70d43" providerId="ADAL" clId="{76EC33F1-1EB7-4816-B00B-F62A4A50DC70}" dt="2024-11-20T16:48:52.690" v="6478" actId="47"/>
        <pc:sldMkLst>
          <pc:docMk/>
          <pc:sldMk cId="1085814894" sldId="307"/>
        </pc:sldMkLst>
      </pc:sldChg>
      <pc:sldChg chg="addSp delSp modSp add mod ord modNotesTx">
        <pc:chgData name="Sarah Woods" userId="e0e3c6c9-3aae-4dc5-8705-f75845f70d43" providerId="ADAL" clId="{76EC33F1-1EB7-4816-B00B-F62A4A50DC70}" dt="2024-11-22T15:47:36.061" v="20220" actId="20577"/>
        <pc:sldMkLst>
          <pc:docMk/>
          <pc:sldMk cId="40619125" sldId="308"/>
        </pc:sldMkLst>
        <pc:spChg chg="mod">
          <ac:chgData name="Sarah Woods" userId="e0e3c6c9-3aae-4dc5-8705-f75845f70d43" providerId="ADAL" clId="{76EC33F1-1EB7-4816-B00B-F62A4A50DC70}" dt="2024-11-21T16:39:48.771" v="9597" actId="1076"/>
          <ac:spMkLst>
            <pc:docMk/>
            <pc:sldMk cId="40619125" sldId="308"/>
            <ac:spMk id="3" creationId="{E93A49A4-6F55-1E60-F59F-E38808A55FDD}"/>
          </ac:spMkLst>
        </pc:spChg>
        <pc:spChg chg="add del mod">
          <ac:chgData name="Sarah Woods" userId="e0e3c6c9-3aae-4dc5-8705-f75845f70d43" providerId="ADAL" clId="{76EC33F1-1EB7-4816-B00B-F62A4A50DC70}" dt="2024-11-21T16:41:40.408" v="9613" actId="478"/>
          <ac:spMkLst>
            <pc:docMk/>
            <pc:sldMk cId="40619125" sldId="308"/>
            <ac:spMk id="6" creationId="{90AFB6D7-3EB0-AAD0-3B7A-A9093A5810AE}"/>
          </ac:spMkLst>
        </pc:spChg>
        <pc:spChg chg="del mod">
          <ac:chgData name="Sarah Woods" userId="e0e3c6c9-3aae-4dc5-8705-f75845f70d43" providerId="ADAL" clId="{76EC33F1-1EB7-4816-B00B-F62A4A50DC70}" dt="2024-11-21T16:41:48.005" v="9614" actId="478"/>
          <ac:spMkLst>
            <pc:docMk/>
            <pc:sldMk cId="40619125" sldId="308"/>
            <ac:spMk id="8" creationId="{9133EC93-4E0C-4A0C-E680-D7CFA38FF323}"/>
          </ac:spMkLst>
        </pc:spChg>
        <pc:spChg chg="del mod topLvl">
          <ac:chgData name="Sarah Woods" userId="e0e3c6c9-3aae-4dc5-8705-f75845f70d43" providerId="ADAL" clId="{76EC33F1-1EB7-4816-B00B-F62A4A50DC70}" dt="2024-11-21T16:38:23.729" v="9572" actId="478"/>
          <ac:spMkLst>
            <pc:docMk/>
            <pc:sldMk cId="40619125" sldId="308"/>
            <ac:spMk id="9" creationId="{AD1D88B0-DAAF-6292-9DF0-E406765D9820}"/>
          </ac:spMkLst>
        </pc:spChg>
        <pc:spChg chg="add del mod">
          <ac:chgData name="Sarah Woods" userId="e0e3c6c9-3aae-4dc5-8705-f75845f70d43" providerId="ADAL" clId="{76EC33F1-1EB7-4816-B00B-F62A4A50DC70}" dt="2024-11-21T17:08:16.437" v="10211" actId="478"/>
          <ac:spMkLst>
            <pc:docMk/>
            <pc:sldMk cId="40619125" sldId="308"/>
            <ac:spMk id="12" creationId="{81240647-C98E-9E23-2BAF-42CD5F595190}"/>
          </ac:spMkLst>
        </pc:spChg>
        <pc:spChg chg="add del mod">
          <ac:chgData name="Sarah Woods" userId="e0e3c6c9-3aae-4dc5-8705-f75845f70d43" providerId="ADAL" clId="{76EC33F1-1EB7-4816-B00B-F62A4A50DC70}" dt="2024-11-21T16:43:12.522" v="9628" actId="478"/>
          <ac:spMkLst>
            <pc:docMk/>
            <pc:sldMk cId="40619125" sldId="308"/>
            <ac:spMk id="13" creationId="{29F002D5-4FCA-A9B4-4E75-06E1580F12B6}"/>
          </ac:spMkLst>
        </pc:spChg>
        <pc:spChg chg="add del mod">
          <ac:chgData name="Sarah Woods" userId="e0e3c6c9-3aae-4dc5-8705-f75845f70d43" providerId="ADAL" clId="{76EC33F1-1EB7-4816-B00B-F62A4A50DC70}" dt="2024-11-21T16:43:12.522" v="9628" actId="478"/>
          <ac:spMkLst>
            <pc:docMk/>
            <pc:sldMk cId="40619125" sldId="308"/>
            <ac:spMk id="15" creationId="{24458187-3427-A529-292D-817141860BC8}"/>
          </ac:spMkLst>
        </pc:spChg>
        <pc:spChg chg="add del mod">
          <ac:chgData name="Sarah Woods" userId="e0e3c6c9-3aae-4dc5-8705-f75845f70d43" providerId="ADAL" clId="{76EC33F1-1EB7-4816-B00B-F62A4A50DC70}" dt="2024-11-21T17:08:55.828" v="10225" actId="208"/>
          <ac:spMkLst>
            <pc:docMk/>
            <pc:sldMk cId="40619125" sldId="308"/>
            <ac:spMk id="16" creationId="{01412B08-C1F3-8338-D3FB-CE6654E1D0FD}"/>
          </ac:spMkLst>
        </pc:spChg>
        <pc:spChg chg="mod">
          <ac:chgData name="Sarah Woods" userId="e0e3c6c9-3aae-4dc5-8705-f75845f70d43" providerId="ADAL" clId="{76EC33F1-1EB7-4816-B00B-F62A4A50DC70}" dt="2024-11-21T16:39:21.572" v="9589" actId="404"/>
          <ac:spMkLst>
            <pc:docMk/>
            <pc:sldMk cId="40619125" sldId="308"/>
            <ac:spMk id="18" creationId="{4BCB40EF-3F0A-313F-580D-FE87B253E5EA}"/>
          </ac:spMkLst>
        </pc:spChg>
        <pc:spChg chg="mod">
          <ac:chgData name="Sarah Woods" userId="e0e3c6c9-3aae-4dc5-8705-f75845f70d43" providerId="ADAL" clId="{76EC33F1-1EB7-4816-B00B-F62A4A50DC70}" dt="2024-11-21T17:07:09.371" v="10059" actId="1036"/>
          <ac:spMkLst>
            <pc:docMk/>
            <pc:sldMk cId="40619125" sldId="308"/>
            <ac:spMk id="20" creationId="{CC0021AD-6B3D-2140-EB98-CD69CC6CB21B}"/>
          </ac:spMkLst>
        </pc:spChg>
        <pc:spChg chg="mod">
          <ac:chgData name="Sarah Woods" userId="e0e3c6c9-3aae-4dc5-8705-f75845f70d43" providerId="ADAL" clId="{76EC33F1-1EB7-4816-B00B-F62A4A50DC70}" dt="2024-11-21T16:49:13.524" v="9803" actId="14100"/>
          <ac:spMkLst>
            <pc:docMk/>
            <pc:sldMk cId="40619125" sldId="308"/>
            <ac:spMk id="21" creationId="{B8796786-E892-7704-FF52-55B63F97D5A4}"/>
          </ac:spMkLst>
        </pc:spChg>
        <pc:spChg chg="add del mod">
          <ac:chgData name="Sarah Woods" userId="e0e3c6c9-3aae-4dc5-8705-f75845f70d43" providerId="ADAL" clId="{76EC33F1-1EB7-4816-B00B-F62A4A50DC70}" dt="2024-11-21T16:41:40.408" v="9613" actId="478"/>
          <ac:spMkLst>
            <pc:docMk/>
            <pc:sldMk cId="40619125" sldId="308"/>
            <ac:spMk id="27" creationId="{18565415-F92C-A8FB-499F-45F5728E9B77}"/>
          </ac:spMkLst>
        </pc:spChg>
        <pc:spChg chg="mod">
          <ac:chgData name="Sarah Woods" userId="e0e3c6c9-3aae-4dc5-8705-f75845f70d43" providerId="ADAL" clId="{76EC33F1-1EB7-4816-B00B-F62A4A50DC70}" dt="2024-11-21T16:44:54.952" v="9639"/>
          <ac:spMkLst>
            <pc:docMk/>
            <pc:sldMk cId="40619125" sldId="308"/>
            <ac:spMk id="29" creationId="{1F434DE6-F339-55B6-D99E-355A67631CDB}"/>
          </ac:spMkLst>
        </pc:spChg>
        <pc:spChg chg="mod">
          <ac:chgData name="Sarah Woods" userId="e0e3c6c9-3aae-4dc5-8705-f75845f70d43" providerId="ADAL" clId="{76EC33F1-1EB7-4816-B00B-F62A4A50DC70}" dt="2024-11-21T16:44:54.952" v="9639"/>
          <ac:spMkLst>
            <pc:docMk/>
            <pc:sldMk cId="40619125" sldId="308"/>
            <ac:spMk id="30" creationId="{7C7B8EE8-BCEF-2135-D0E0-81C535537ACD}"/>
          </ac:spMkLst>
        </pc:spChg>
        <pc:spChg chg="mod">
          <ac:chgData name="Sarah Woods" userId="e0e3c6c9-3aae-4dc5-8705-f75845f70d43" providerId="ADAL" clId="{76EC33F1-1EB7-4816-B00B-F62A4A50DC70}" dt="2024-11-21T16:44:54.952" v="9639"/>
          <ac:spMkLst>
            <pc:docMk/>
            <pc:sldMk cId="40619125" sldId="308"/>
            <ac:spMk id="32" creationId="{9902A2B2-FFF6-A59D-1520-54FDA13BA3D0}"/>
          </ac:spMkLst>
        </pc:spChg>
        <pc:spChg chg="mod">
          <ac:chgData name="Sarah Woods" userId="e0e3c6c9-3aae-4dc5-8705-f75845f70d43" providerId="ADAL" clId="{76EC33F1-1EB7-4816-B00B-F62A4A50DC70}" dt="2024-11-21T16:45:09.052" v="9650" actId="1076"/>
          <ac:spMkLst>
            <pc:docMk/>
            <pc:sldMk cId="40619125" sldId="308"/>
            <ac:spMk id="33" creationId="{0E9856C2-CB39-8C25-A424-E1640F763618}"/>
          </ac:spMkLst>
        </pc:spChg>
        <pc:spChg chg="add mod">
          <ac:chgData name="Sarah Woods" userId="e0e3c6c9-3aae-4dc5-8705-f75845f70d43" providerId="ADAL" clId="{76EC33F1-1EB7-4816-B00B-F62A4A50DC70}" dt="2024-11-21T16:48:29.195" v="9792" actId="1037"/>
          <ac:spMkLst>
            <pc:docMk/>
            <pc:sldMk cId="40619125" sldId="308"/>
            <ac:spMk id="34" creationId="{44CD9082-9E1C-FB0E-2FA1-8416748F7A87}"/>
          </ac:spMkLst>
        </pc:spChg>
        <pc:spChg chg="add del mod">
          <ac:chgData name="Sarah Woods" userId="e0e3c6c9-3aae-4dc5-8705-f75845f70d43" providerId="ADAL" clId="{76EC33F1-1EB7-4816-B00B-F62A4A50DC70}" dt="2024-11-21T16:59:56.875" v="9850" actId="478"/>
          <ac:spMkLst>
            <pc:docMk/>
            <pc:sldMk cId="40619125" sldId="308"/>
            <ac:spMk id="35" creationId="{537620B0-CD5F-2383-1411-167AA099B409}"/>
          </ac:spMkLst>
        </pc:spChg>
        <pc:spChg chg="mod">
          <ac:chgData name="Sarah Woods" userId="e0e3c6c9-3aae-4dc5-8705-f75845f70d43" providerId="ADAL" clId="{76EC33F1-1EB7-4816-B00B-F62A4A50DC70}" dt="2024-11-21T16:39:32.289" v="9592" actId="404"/>
          <ac:spMkLst>
            <pc:docMk/>
            <pc:sldMk cId="40619125" sldId="308"/>
            <ac:spMk id="39" creationId="{AA8746F3-99C9-68D7-D434-AC8BD8408159}"/>
          </ac:spMkLst>
        </pc:spChg>
        <pc:spChg chg="add mod">
          <ac:chgData name="Sarah Woods" userId="e0e3c6c9-3aae-4dc5-8705-f75845f70d43" providerId="ADAL" clId="{76EC33F1-1EB7-4816-B00B-F62A4A50DC70}" dt="2024-11-21T17:08:28.066" v="10224" actId="1035"/>
          <ac:spMkLst>
            <pc:docMk/>
            <pc:sldMk cId="40619125" sldId="308"/>
            <ac:spMk id="40" creationId="{D18C816A-2458-74A7-C490-CE4B892E867F}"/>
          </ac:spMkLst>
        </pc:spChg>
        <pc:spChg chg="add del mod">
          <ac:chgData name="Sarah Woods" userId="e0e3c6c9-3aae-4dc5-8705-f75845f70d43" providerId="ADAL" clId="{76EC33F1-1EB7-4816-B00B-F62A4A50DC70}" dt="2024-11-21T17:01:52.541" v="9858" actId="478"/>
          <ac:spMkLst>
            <pc:docMk/>
            <pc:sldMk cId="40619125" sldId="308"/>
            <ac:spMk id="41" creationId="{CF945C5F-9716-94BB-641B-D441BA60E6C8}"/>
          </ac:spMkLst>
        </pc:spChg>
        <pc:spChg chg="add mod">
          <ac:chgData name="Sarah Woods" userId="e0e3c6c9-3aae-4dc5-8705-f75845f70d43" providerId="ADAL" clId="{76EC33F1-1EB7-4816-B00B-F62A4A50DC70}" dt="2024-11-21T17:10:16.432" v="10276" actId="1076"/>
          <ac:spMkLst>
            <pc:docMk/>
            <pc:sldMk cId="40619125" sldId="308"/>
            <ac:spMk id="43" creationId="{B97B85C3-6914-37F1-3A25-8930FE586C00}"/>
          </ac:spMkLst>
        </pc:spChg>
        <pc:spChg chg="add mod">
          <ac:chgData name="Sarah Woods" userId="e0e3c6c9-3aae-4dc5-8705-f75845f70d43" providerId="ADAL" clId="{76EC33F1-1EB7-4816-B00B-F62A4A50DC70}" dt="2024-11-21T17:08:28.066" v="10224" actId="1035"/>
          <ac:spMkLst>
            <pc:docMk/>
            <pc:sldMk cId="40619125" sldId="308"/>
            <ac:spMk id="44" creationId="{BA76DF4C-B399-E4A6-391F-86FCBBE10442}"/>
          </ac:spMkLst>
        </pc:spChg>
        <pc:spChg chg="add del">
          <ac:chgData name="Sarah Woods" userId="e0e3c6c9-3aae-4dc5-8705-f75845f70d43" providerId="ADAL" clId="{76EC33F1-1EB7-4816-B00B-F62A4A50DC70}" dt="2024-11-21T17:02:48.850" v="9871" actId="22"/>
          <ac:spMkLst>
            <pc:docMk/>
            <pc:sldMk cId="40619125" sldId="308"/>
            <ac:spMk id="47" creationId="{A8F58B7B-D21B-0406-D739-B769AF4BAD01}"/>
          </ac:spMkLst>
        </pc:spChg>
        <pc:spChg chg="mod">
          <ac:chgData name="Sarah Woods" userId="e0e3c6c9-3aae-4dc5-8705-f75845f70d43" providerId="ADAL" clId="{76EC33F1-1EB7-4816-B00B-F62A4A50DC70}" dt="2024-11-21T16:39:09.986" v="9586" actId="404"/>
          <ac:spMkLst>
            <pc:docMk/>
            <pc:sldMk cId="40619125" sldId="308"/>
            <ac:spMk id="69" creationId="{99B0C7F4-6FD5-D91F-215B-5733AF6392AB}"/>
          </ac:spMkLst>
        </pc:spChg>
        <pc:spChg chg="del mod">
          <ac:chgData name="Sarah Woods" userId="e0e3c6c9-3aae-4dc5-8705-f75845f70d43" providerId="ADAL" clId="{76EC33F1-1EB7-4816-B00B-F62A4A50DC70}" dt="2024-11-21T16:41:49.426" v="9615" actId="478"/>
          <ac:spMkLst>
            <pc:docMk/>
            <pc:sldMk cId="40619125" sldId="308"/>
            <ac:spMk id="72" creationId="{85A23CF4-0256-8FB8-508D-A03183F6E886}"/>
          </ac:spMkLst>
        </pc:spChg>
        <pc:grpChg chg="del">
          <ac:chgData name="Sarah Woods" userId="e0e3c6c9-3aae-4dc5-8705-f75845f70d43" providerId="ADAL" clId="{76EC33F1-1EB7-4816-B00B-F62A4A50DC70}" dt="2024-11-21T16:38:23.729" v="9572" actId="478"/>
          <ac:grpSpMkLst>
            <pc:docMk/>
            <pc:sldMk cId="40619125" sldId="308"/>
            <ac:grpSpMk id="2" creationId="{4095364C-06E6-3285-DEBD-ED2F7CE73CB8}"/>
          </ac:grpSpMkLst>
        </pc:grpChg>
        <pc:grpChg chg="del">
          <ac:chgData name="Sarah Woods" userId="e0e3c6c9-3aae-4dc5-8705-f75845f70d43" providerId="ADAL" clId="{76EC33F1-1EB7-4816-B00B-F62A4A50DC70}" dt="2024-11-20T15:39:25.960" v="6280" actId="165"/>
          <ac:grpSpMkLst>
            <pc:docMk/>
            <pc:sldMk cId="40619125" sldId="308"/>
            <ac:grpSpMk id="6" creationId="{948694F2-4899-A181-C2F8-66FEBDD3607E}"/>
          </ac:grpSpMkLst>
        </pc:grpChg>
        <pc:grpChg chg="del mod">
          <ac:chgData name="Sarah Woods" userId="e0e3c6c9-3aae-4dc5-8705-f75845f70d43" providerId="ADAL" clId="{76EC33F1-1EB7-4816-B00B-F62A4A50DC70}" dt="2024-11-21T16:41:37.514" v="9612" actId="478"/>
          <ac:grpSpMkLst>
            <pc:docMk/>
            <pc:sldMk cId="40619125" sldId="308"/>
            <ac:grpSpMk id="7" creationId="{1FF76A8B-46CE-0B81-6B57-5A2DD5A6BD6B}"/>
          </ac:grpSpMkLst>
        </pc:grpChg>
        <pc:grpChg chg="del mod">
          <ac:chgData name="Sarah Woods" userId="e0e3c6c9-3aae-4dc5-8705-f75845f70d43" providerId="ADAL" clId="{76EC33F1-1EB7-4816-B00B-F62A4A50DC70}" dt="2024-11-21T16:41:37.514" v="9612" actId="478"/>
          <ac:grpSpMkLst>
            <pc:docMk/>
            <pc:sldMk cId="40619125" sldId="308"/>
            <ac:grpSpMk id="10" creationId="{DA1D3520-A9EC-369B-8BA1-13058A839F53}"/>
          </ac:grpSpMkLst>
        </pc:grpChg>
        <pc:grpChg chg="del mod">
          <ac:chgData name="Sarah Woods" userId="e0e3c6c9-3aae-4dc5-8705-f75845f70d43" providerId="ADAL" clId="{76EC33F1-1EB7-4816-B00B-F62A4A50DC70}" dt="2024-11-21T16:41:37.514" v="9612" actId="478"/>
          <ac:grpSpMkLst>
            <pc:docMk/>
            <pc:sldMk cId="40619125" sldId="308"/>
            <ac:grpSpMk id="11" creationId="{69D891F8-B8A5-2A74-56B7-3BC93DC517BD}"/>
          </ac:grpSpMkLst>
        </pc:grpChg>
        <pc:grpChg chg="add mod">
          <ac:chgData name="Sarah Woods" userId="e0e3c6c9-3aae-4dc5-8705-f75845f70d43" providerId="ADAL" clId="{76EC33F1-1EB7-4816-B00B-F62A4A50DC70}" dt="2024-11-21T17:00:44.984" v="9851" actId="1076"/>
          <ac:grpSpMkLst>
            <pc:docMk/>
            <pc:sldMk cId="40619125" sldId="308"/>
            <ac:grpSpMk id="17" creationId="{2B4C543B-0161-811E-C652-F2397652D4B8}"/>
          </ac:grpSpMkLst>
        </pc:grpChg>
        <pc:grpChg chg="add mod">
          <ac:chgData name="Sarah Woods" userId="e0e3c6c9-3aae-4dc5-8705-f75845f70d43" providerId="ADAL" clId="{76EC33F1-1EB7-4816-B00B-F62A4A50DC70}" dt="2024-11-21T16:45:02.437" v="9648" actId="1036"/>
          <ac:grpSpMkLst>
            <pc:docMk/>
            <pc:sldMk cId="40619125" sldId="308"/>
            <ac:grpSpMk id="28" creationId="{6777AB33-65E4-4E0D-AD8F-3D4D986CA8F7}"/>
          </ac:grpSpMkLst>
        </pc:grpChg>
        <pc:grpChg chg="add mod">
          <ac:chgData name="Sarah Woods" userId="e0e3c6c9-3aae-4dc5-8705-f75845f70d43" providerId="ADAL" clId="{76EC33F1-1EB7-4816-B00B-F62A4A50DC70}" dt="2024-11-21T17:00:48.007" v="9852" actId="1076"/>
          <ac:grpSpMkLst>
            <pc:docMk/>
            <pc:sldMk cId="40619125" sldId="308"/>
            <ac:grpSpMk id="31" creationId="{A54E02CC-0A5B-2CF9-3174-718B279DCAD8}"/>
          </ac:grpSpMkLst>
        </pc:grpChg>
        <pc:picChg chg="del">
          <ac:chgData name="Sarah Woods" userId="e0e3c6c9-3aae-4dc5-8705-f75845f70d43" providerId="ADAL" clId="{76EC33F1-1EB7-4816-B00B-F62A4A50DC70}" dt="2024-11-21T16:38:23.729" v="9572" actId="478"/>
          <ac:picMkLst>
            <pc:docMk/>
            <pc:sldMk cId="40619125" sldId="308"/>
            <ac:picMk id="14" creationId="{07BEE980-3B01-E19E-8105-9CDF0FEBB5A7}"/>
          </ac:picMkLst>
        </pc:picChg>
        <pc:picChg chg="del">
          <ac:chgData name="Sarah Woods" userId="e0e3c6c9-3aae-4dc5-8705-f75845f70d43" providerId="ADAL" clId="{76EC33F1-1EB7-4816-B00B-F62A4A50DC70}" dt="2024-11-21T16:38:23.729" v="9572" actId="478"/>
          <ac:picMkLst>
            <pc:docMk/>
            <pc:sldMk cId="40619125" sldId="308"/>
            <ac:picMk id="19" creationId="{4EC45917-2EF6-EC05-A293-36C619F4D694}"/>
          </ac:picMkLst>
        </pc:picChg>
        <pc:picChg chg="add del mod">
          <ac:chgData name="Sarah Woods" userId="e0e3c6c9-3aae-4dc5-8705-f75845f70d43" providerId="ADAL" clId="{76EC33F1-1EB7-4816-B00B-F62A4A50DC70}" dt="2024-11-21T16:41:40.408" v="9613" actId="478"/>
          <ac:picMkLst>
            <pc:docMk/>
            <pc:sldMk cId="40619125" sldId="308"/>
            <ac:picMk id="22" creationId="{41609D5A-6F10-A0F1-3CED-1B342A36D09F}"/>
          </ac:picMkLst>
        </pc:picChg>
        <pc:picChg chg="add mod">
          <ac:chgData name="Sarah Woods" userId="e0e3c6c9-3aae-4dc5-8705-f75845f70d43" providerId="ADAL" clId="{76EC33F1-1EB7-4816-B00B-F62A4A50DC70}" dt="2024-11-22T09:52:27.367" v="11812" actId="1035"/>
          <ac:picMkLst>
            <pc:docMk/>
            <pc:sldMk cId="40619125" sldId="308"/>
            <ac:picMk id="38" creationId="{D9EABA38-C298-83E1-98EE-3D6384778269}"/>
          </ac:picMkLst>
        </pc:picChg>
        <pc:picChg chg="del mod topLvl">
          <ac:chgData name="Sarah Woods" userId="e0e3c6c9-3aae-4dc5-8705-f75845f70d43" providerId="ADAL" clId="{76EC33F1-1EB7-4816-B00B-F62A4A50DC70}" dt="2024-11-21T16:38:23.729" v="9572" actId="478"/>
          <ac:picMkLst>
            <pc:docMk/>
            <pc:sldMk cId="40619125" sldId="308"/>
            <ac:picMk id="42" creationId="{1AFD2C6F-6986-DD5B-1B9B-FDAD00FCC74E}"/>
          </ac:picMkLst>
        </pc:picChg>
      </pc:sldChg>
      <pc:sldChg chg="add modNotesTx">
        <pc:chgData name="Sarah Woods" userId="e0e3c6c9-3aae-4dc5-8705-f75845f70d43" providerId="ADAL" clId="{76EC33F1-1EB7-4816-B00B-F62A4A50DC70}" dt="2024-11-22T16:10:14.945" v="21142"/>
        <pc:sldMkLst>
          <pc:docMk/>
          <pc:sldMk cId="914828819" sldId="309"/>
        </pc:sldMkLst>
      </pc:sldChg>
      <pc:sldChg chg="del">
        <pc:chgData name="Sarah Woods" userId="e0e3c6c9-3aae-4dc5-8705-f75845f70d43" providerId="ADAL" clId="{76EC33F1-1EB7-4816-B00B-F62A4A50DC70}" dt="2024-11-21T15:34:14.119" v="8448" actId="47"/>
        <pc:sldMkLst>
          <pc:docMk/>
          <pc:sldMk cId="2161167571" sldId="309"/>
        </pc:sldMkLst>
      </pc:sldChg>
      <pc:sldChg chg="addSp delSp modSp add mod">
        <pc:chgData name="Sarah Woods" userId="e0e3c6c9-3aae-4dc5-8705-f75845f70d43" providerId="ADAL" clId="{76EC33F1-1EB7-4816-B00B-F62A4A50DC70}" dt="2024-11-20T17:11:53.138" v="7197" actId="478"/>
        <pc:sldMkLst>
          <pc:docMk/>
          <pc:sldMk cId="2168266818" sldId="309"/>
        </pc:sldMkLst>
        <pc:spChg chg="mod topLvl">
          <ac:chgData name="Sarah Woods" userId="e0e3c6c9-3aae-4dc5-8705-f75845f70d43" providerId="ADAL" clId="{76EC33F1-1EB7-4816-B00B-F62A4A50DC70}" dt="2024-11-20T17:11:42.250" v="7191" actId="165"/>
          <ac:spMkLst>
            <pc:docMk/>
            <pc:sldMk cId="2168266818" sldId="309"/>
            <ac:spMk id="3" creationId="{E41D9E8B-1AB2-91DE-03D1-2B796EED551F}"/>
          </ac:spMkLst>
        </pc:spChg>
        <pc:spChg chg="del mod topLvl">
          <ac:chgData name="Sarah Woods" userId="e0e3c6c9-3aae-4dc5-8705-f75845f70d43" providerId="ADAL" clId="{76EC33F1-1EB7-4816-B00B-F62A4A50DC70}" dt="2024-11-20T17:11:49.753" v="7195" actId="478"/>
          <ac:spMkLst>
            <pc:docMk/>
            <pc:sldMk cId="2168266818" sldId="309"/>
            <ac:spMk id="4" creationId="{31E94DB7-7192-912C-7107-77630F032DEC}"/>
          </ac:spMkLst>
        </pc:spChg>
        <pc:spChg chg="del mod">
          <ac:chgData name="Sarah Woods" userId="e0e3c6c9-3aae-4dc5-8705-f75845f70d43" providerId="ADAL" clId="{76EC33F1-1EB7-4816-B00B-F62A4A50DC70}" dt="2024-11-20T17:10:31.572" v="7179" actId="478"/>
          <ac:spMkLst>
            <pc:docMk/>
            <pc:sldMk cId="2168266818" sldId="309"/>
            <ac:spMk id="5" creationId="{B2B43C43-CCAB-FA16-6764-2791F3406E7A}"/>
          </ac:spMkLst>
        </pc:spChg>
        <pc:spChg chg="del mod">
          <ac:chgData name="Sarah Woods" userId="e0e3c6c9-3aae-4dc5-8705-f75845f70d43" providerId="ADAL" clId="{76EC33F1-1EB7-4816-B00B-F62A4A50DC70}" dt="2024-11-20T17:10:31.572" v="7179" actId="478"/>
          <ac:spMkLst>
            <pc:docMk/>
            <pc:sldMk cId="2168266818" sldId="309"/>
            <ac:spMk id="7" creationId="{3EEBD26C-6B13-6E9A-1293-4C11574EA4B3}"/>
          </ac:spMkLst>
        </pc:spChg>
        <pc:spChg chg="del mod">
          <ac:chgData name="Sarah Woods" userId="e0e3c6c9-3aae-4dc5-8705-f75845f70d43" providerId="ADAL" clId="{76EC33F1-1EB7-4816-B00B-F62A4A50DC70}" dt="2024-11-20T17:10:31.572" v="7179" actId="478"/>
          <ac:spMkLst>
            <pc:docMk/>
            <pc:sldMk cId="2168266818" sldId="309"/>
            <ac:spMk id="8" creationId="{54020D13-0069-0722-5961-541F918A4BA1}"/>
          </ac:spMkLst>
        </pc:spChg>
        <pc:spChg chg="del mod topLvl">
          <ac:chgData name="Sarah Woods" userId="e0e3c6c9-3aae-4dc5-8705-f75845f70d43" providerId="ADAL" clId="{76EC33F1-1EB7-4816-B00B-F62A4A50DC70}" dt="2024-11-20T17:11:46.064" v="7193" actId="478"/>
          <ac:spMkLst>
            <pc:docMk/>
            <pc:sldMk cId="2168266818" sldId="309"/>
            <ac:spMk id="9" creationId="{B0B22E50-40C4-BC53-7AC9-755151B350C6}"/>
          </ac:spMkLst>
        </pc:spChg>
        <pc:spChg chg="mod">
          <ac:chgData name="Sarah Woods" userId="e0e3c6c9-3aae-4dc5-8705-f75845f70d43" providerId="ADAL" clId="{76EC33F1-1EB7-4816-B00B-F62A4A50DC70}" dt="2024-11-20T17:11:05.329" v="7181" actId="20577"/>
          <ac:spMkLst>
            <pc:docMk/>
            <pc:sldMk cId="2168266818" sldId="309"/>
            <ac:spMk id="10" creationId="{70888BA3-EF6A-4DFC-4F38-509245B93D7E}"/>
          </ac:spMkLst>
        </pc:spChg>
        <pc:spChg chg="add mod">
          <ac:chgData name="Sarah Woods" userId="e0e3c6c9-3aae-4dc5-8705-f75845f70d43" providerId="ADAL" clId="{76EC33F1-1EB7-4816-B00B-F62A4A50DC70}" dt="2024-11-20T17:10:59.388" v="7180"/>
          <ac:spMkLst>
            <pc:docMk/>
            <pc:sldMk cId="2168266818" sldId="309"/>
            <ac:spMk id="13" creationId="{B69F3280-43FE-E226-D865-683499FE3B48}"/>
          </ac:spMkLst>
        </pc:spChg>
        <pc:spChg chg="add del mod">
          <ac:chgData name="Sarah Woods" userId="e0e3c6c9-3aae-4dc5-8705-f75845f70d43" providerId="ADAL" clId="{76EC33F1-1EB7-4816-B00B-F62A4A50DC70}" dt="2024-11-20T17:11:51.138" v="7196" actId="478"/>
          <ac:spMkLst>
            <pc:docMk/>
            <pc:sldMk cId="2168266818" sldId="309"/>
            <ac:spMk id="14" creationId="{FFD092E1-54C7-369A-1804-1F71E37B4B9B}"/>
          </ac:spMkLst>
        </pc:spChg>
        <pc:spChg chg="add del mod">
          <ac:chgData name="Sarah Woods" userId="e0e3c6c9-3aae-4dc5-8705-f75845f70d43" providerId="ADAL" clId="{76EC33F1-1EB7-4816-B00B-F62A4A50DC70}" dt="2024-11-20T17:11:44.723" v="7192" actId="478"/>
          <ac:spMkLst>
            <pc:docMk/>
            <pc:sldMk cId="2168266818" sldId="309"/>
            <ac:spMk id="15" creationId="{D7A7E9D3-1CDD-023B-5494-EA27B0717A72}"/>
          </ac:spMkLst>
        </pc:spChg>
        <pc:spChg chg="add mod">
          <ac:chgData name="Sarah Woods" userId="e0e3c6c9-3aae-4dc5-8705-f75845f70d43" providerId="ADAL" clId="{76EC33F1-1EB7-4816-B00B-F62A4A50DC70}" dt="2024-11-20T17:10:59.388" v="7180"/>
          <ac:spMkLst>
            <pc:docMk/>
            <pc:sldMk cId="2168266818" sldId="309"/>
            <ac:spMk id="16" creationId="{343A9498-84C3-3A7C-706A-C2F51D41C57E}"/>
          </ac:spMkLst>
        </pc:spChg>
        <pc:spChg chg="add mod">
          <ac:chgData name="Sarah Woods" userId="e0e3c6c9-3aae-4dc5-8705-f75845f70d43" providerId="ADAL" clId="{76EC33F1-1EB7-4816-B00B-F62A4A50DC70}" dt="2024-11-20T17:10:59.388" v="7180"/>
          <ac:spMkLst>
            <pc:docMk/>
            <pc:sldMk cId="2168266818" sldId="309"/>
            <ac:spMk id="17" creationId="{0D5C9B35-70C3-5F3D-6F7D-B44353B77D85}"/>
          </ac:spMkLst>
        </pc:spChg>
        <pc:spChg chg="add del mod">
          <ac:chgData name="Sarah Woods" userId="e0e3c6c9-3aae-4dc5-8705-f75845f70d43" providerId="ADAL" clId="{76EC33F1-1EB7-4816-B00B-F62A4A50DC70}" dt="2024-11-20T17:11:17.364" v="7185" actId="478"/>
          <ac:spMkLst>
            <pc:docMk/>
            <pc:sldMk cId="2168266818" sldId="309"/>
            <ac:spMk id="18" creationId="{B6963845-69A6-28A0-3CB8-25E62D8A76EA}"/>
          </ac:spMkLst>
        </pc:spChg>
        <pc:spChg chg="add del mod">
          <ac:chgData name="Sarah Woods" userId="e0e3c6c9-3aae-4dc5-8705-f75845f70d43" providerId="ADAL" clId="{76EC33F1-1EB7-4816-B00B-F62A4A50DC70}" dt="2024-11-20T17:11:15.255" v="7184" actId="478"/>
          <ac:spMkLst>
            <pc:docMk/>
            <pc:sldMk cId="2168266818" sldId="309"/>
            <ac:spMk id="20" creationId="{5C8DD988-5837-A755-0EB9-F499525EA03F}"/>
          </ac:spMkLst>
        </pc:spChg>
        <pc:spChg chg="add del mod">
          <ac:chgData name="Sarah Woods" userId="e0e3c6c9-3aae-4dc5-8705-f75845f70d43" providerId="ADAL" clId="{76EC33F1-1EB7-4816-B00B-F62A4A50DC70}" dt="2024-11-20T17:11:34.486" v="7188" actId="478"/>
          <ac:spMkLst>
            <pc:docMk/>
            <pc:sldMk cId="2168266818" sldId="309"/>
            <ac:spMk id="21" creationId="{5A0C417C-1D2C-5EDC-1C41-0408FA907B12}"/>
          </ac:spMkLst>
        </pc:spChg>
        <pc:spChg chg="add del mod">
          <ac:chgData name="Sarah Woods" userId="e0e3c6c9-3aae-4dc5-8705-f75845f70d43" providerId="ADAL" clId="{76EC33F1-1EB7-4816-B00B-F62A4A50DC70}" dt="2024-11-20T17:11:27.004" v="7186" actId="478"/>
          <ac:spMkLst>
            <pc:docMk/>
            <pc:sldMk cId="2168266818" sldId="309"/>
            <ac:spMk id="22" creationId="{69BD5E4B-B3D1-BBDE-9FA9-F345C841A291}"/>
          </ac:spMkLst>
        </pc:spChg>
        <pc:spChg chg="add mod">
          <ac:chgData name="Sarah Woods" userId="e0e3c6c9-3aae-4dc5-8705-f75845f70d43" providerId="ADAL" clId="{76EC33F1-1EB7-4816-B00B-F62A4A50DC70}" dt="2024-11-20T17:10:59.388" v="7180"/>
          <ac:spMkLst>
            <pc:docMk/>
            <pc:sldMk cId="2168266818" sldId="309"/>
            <ac:spMk id="23" creationId="{B446473A-74B3-2455-AE5C-29F8216F6065}"/>
          </ac:spMkLst>
        </pc:spChg>
        <pc:spChg chg="add del mod">
          <ac:chgData name="Sarah Woods" userId="e0e3c6c9-3aae-4dc5-8705-f75845f70d43" providerId="ADAL" clId="{76EC33F1-1EB7-4816-B00B-F62A4A50DC70}" dt="2024-11-20T17:11:53.138" v="7197" actId="478"/>
          <ac:spMkLst>
            <pc:docMk/>
            <pc:sldMk cId="2168266818" sldId="309"/>
            <ac:spMk id="24" creationId="{C6ADF865-CBDB-0B4D-B682-55CC50BAC92A}"/>
          </ac:spMkLst>
        </pc:spChg>
        <pc:spChg chg="add del mod">
          <ac:chgData name="Sarah Woods" userId="e0e3c6c9-3aae-4dc5-8705-f75845f70d43" providerId="ADAL" clId="{76EC33F1-1EB7-4816-B00B-F62A4A50DC70}" dt="2024-11-20T17:11:48.513" v="7194" actId="478"/>
          <ac:spMkLst>
            <pc:docMk/>
            <pc:sldMk cId="2168266818" sldId="309"/>
            <ac:spMk id="25" creationId="{8DC18A0A-7FBC-977D-8F47-39FA049752F1}"/>
          </ac:spMkLst>
        </pc:spChg>
        <pc:spChg chg="add del mod">
          <ac:chgData name="Sarah Woods" userId="e0e3c6c9-3aae-4dc5-8705-f75845f70d43" providerId="ADAL" clId="{76EC33F1-1EB7-4816-B00B-F62A4A50DC70}" dt="2024-11-20T17:11:30.502" v="7187" actId="478"/>
          <ac:spMkLst>
            <pc:docMk/>
            <pc:sldMk cId="2168266818" sldId="309"/>
            <ac:spMk id="26" creationId="{200996EB-9B3D-53B0-AB22-3FF7F79CCC11}"/>
          </ac:spMkLst>
        </pc:spChg>
        <pc:grpChg chg="add del mod">
          <ac:chgData name="Sarah Woods" userId="e0e3c6c9-3aae-4dc5-8705-f75845f70d43" providerId="ADAL" clId="{76EC33F1-1EB7-4816-B00B-F62A4A50DC70}" dt="2024-11-20T17:11:42.250" v="7191" actId="165"/>
          <ac:grpSpMkLst>
            <pc:docMk/>
            <pc:sldMk cId="2168266818" sldId="309"/>
            <ac:grpSpMk id="2" creationId="{FA7E2070-7357-662E-EB6E-CC377C0AA148}"/>
          </ac:grpSpMkLst>
        </pc:grpChg>
      </pc:sldChg>
      <pc:sldChg chg="add del">
        <pc:chgData name="Sarah Woods" userId="e0e3c6c9-3aae-4dc5-8705-f75845f70d43" providerId="ADAL" clId="{76EC33F1-1EB7-4816-B00B-F62A4A50DC70}" dt="2024-11-20T16:15:42.646" v="6455" actId="47"/>
        <pc:sldMkLst>
          <pc:docMk/>
          <pc:sldMk cId="2180773059" sldId="309"/>
        </pc:sldMkLst>
      </pc:sldChg>
      <pc:sldChg chg="del">
        <pc:chgData name="Sarah Woods" userId="e0e3c6c9-3aae-4dc5-8705-f75845f70d43" providerId="ADAL" clId="{76EC33F1-1EB7-4816-B00B-F62A4A50DC70}" dt="2024-11-21T16:10:18.524" v="9158" actId="47"/>
        <pc:sldMkLst>
          <pc:docMk/>
          <pc:sldMk cId="279171378" sldId="310"/>
        </pc:sldMkLst>
      </pc:sldChg>
      <pc:sldChg chg="add">
        <pc:chgData name="Sarah Woods" userId="e0e3c6c9-3aae-4dc5-8705-f75845f70d43" providerId="ADAL" clId="{76EC33F1-1EB7-4816-B00B-F62A4A50DC70}" dt="2024-11-20T17:11:09.927" v="7182"/>
        <pc:sldMkLst>
          <pc:docMk/>
          <pc:sldMk cId="3054672542" sldId="310"/>
        </pc:sldMkLst>
      </pc:sldChg>
      <pc:sldChg chg="add del">
        <pc:chgData name="Sarah Woods" userId="e0e3c6c9-3aae-4dc5-8705-f75845f70d43" providerId="ADAL" clId="{76EC33F1-1EB7-4816-B00B-F62A4A50DC70}" dt="2024-11-22T13:06:29.681" v="14780" actId="47"/>
        <pc:sldMkLst>
          <pc:docMk/>
          <pc:sldMk cId="3138920698" sldId="310"/>
        </pc:sldMkLst>
      </pc:sldChg>
      <pc:sldChg chg="addSp delSp modSp add del mod">
        <pc:chgData name="Sarah Woods" userId="e0e3c6c9-3aae-4dc5-8705-f75845f70d43" providerId="ADAL" clId="{76EC33F1-1EB7-4816-B00B-F62A4A50DC70}" dt="2024-11-22T13:06:32.426" v="14781" actId="47"/>
        <pc:sldMkLst>
          <pc:docMk/>
          <pc:sldMk cId="989991086" sldId="311"/>
        </pc:sldMkLst>
        <pc:spChg chg="ord">
          <ac:chgData name="Sarah Woods" userId="e0e3c6c9-3aae-4dc5-8705-f75845f70d43" providerId="ADAL" clId="{76EC33F1-1EB7-4816-B00B-F62A4A50DC70}" dt="2024-11-22T13:06:15.793" v="14772" actId="166"/>
          <ac:spMkLst>
            <pc:docMk/>
            <pc:sldMk cId="989991086" sldId="311"/>
            <ac:spMk id="4" creationId="{3EF181CA-D8DE-AFBC-299F-72A80E1D5EEB}"/>
          </ac:spMkLst>
        </pc:spChg>
        <pc:spChg chg="add del">
          <ac:chgData name="Sarah Woods" userId="e0e3c6c9-3aae-4dc5-8705-f75845f70d43" providerId="ADAL" clId="{76EC33F1-1EB7-4816-B00B-F62A4A50DC70}" dt="2024-11-22T13:04:46.852" v="14691" actId="478"/>
          <ac:spMkLst>
            <pc:docMk/>
            <pc:sldMk cId="989991086" sldId="311"/>
            <ac:spMk id="5" creationId="{6E996CD4-8AFE-AC4F-B758-F32651EC295F}"/>
          </ac:spMkLst>
        </pc:spChg>
        <pc:spChg chg="add del">
          <ac:chgData name="Sarah Woods" userId="e0e3c6c9-3aae-4dc5-8705-f75845f70d43" providerId="ADAL" clId="{76EC33F1-1EB7-4816-B00B-F62A4A50DC70}" dt="2024-11-22T13:04:46.852" v="14691" actId="478"/>
          <ac:spMkLst>
            <pc:docMk/>
            <pc:sldMk cId="989991086" sldId="311"/>
            <ac:spMk id="9" creationId="{2B8A1F05-EC50-6181-3EE6-083D44F2A9C8}"/>
          </ac:spMkLst>
        </pc:spChg>
        <pc:spChg chg="add del">
          <ac:chgData name="Sarah Woods" userId="e0e3c6c9-3aae-4dc5-8705-f75845f70d43" providerId="ADAL" clId="{76EC33F1-1EB7-4816-B00B-F62A4A50DC70}" dt="2024-11-22T13:04:46.852" v="14691" actId="478"/>
          <ac:spMkLst>
            <pc:docMk/>
            <pc:sldMk cId="989991086" sldId="311"/>
            <ac:spMk id="10" creationId="{36DBFB25-1B59-CFBE-B062-F85925BD106D}"/>
          </ac:spMkLst>
        </pc:spChg>
        <pc:spChg chg="add del">
          <ac:chgData name="Sarah Woods" userId="e0e3c6c9-3aae-4dc5-8705-f75845f70d43" providerId="ADAL" clId="{76EC33F1-1EB7-4816-B00B-F62A4A50DC70}" dt="2024-11-22T13:04:46.852" v="14691" actId="478"/>
          <ac:spMkLst>
            <pc:docMk/>
            <pc:sldMk cId="989991086" sldId="311"/>
            <ac:spMk id="11" creationId="{E77EDD85-8C28-4B42-BD27-A0642AFE53B5}"/>
          </ac:spMkLst>
        </pc:spChg>
        <pc:spChg chg="add del mod">
          <ac:chgData name="Sarah Woods" userId="e0e3c6c9-3aae-4dc5-8705-f75845f70d43" providerId="ADAL" clId="{76EC33F1-1EB7-4816-B00B-F62A4A50DC70}" dt="2024-11-22T13:06:18.929" v="14777" actId="478"/>
          <ac:spMkLst>
            <pc:docMk/>
            <pc:sldMk cId="989991086" sldId="311"/>
            <ac:spMk id="13" creationId="{534740CA-97DE-38B4-15CA-5C0F04B0C506}"/>
          </ac:spMkLst>
        </pc:spChg>
        <pc:spChg chg="add del">
          <ac:chgData name="Sarah Woods" userId="e0e3c6c9-3aae-4dc5-8705-f75845f70d43" providerId="ADAL" clId="{76EC33F1-1EB7-4816-B00B-F62A4A50DC70}" dt="2024-11-22T13:04:46.852" v="14691" actId="478"/>
          <ac:spMkLst>
            <pc:docMk/>
            <pc:sldMk cId="989991086" sldId="311"/>
            <ac:spMk id="26" creationId="{D2D54524-5814-3421-694D-A8C3A9636626}"/>
          </ac:spMkLst>
        </pc:spChg>
        <pc:spChg chg="add del">
          <ac:chgData name="Sarah Woods" userId="e0e3c6c9-3aae-4dc5-8705-f75845f70d43" providerId="ADAL" clId="{76EC33F1-1EB7-4816-B00B-F62A4A50DC70}" dt="2024-11-22T13:04:46.852" v="14691" actId="478"/>
          <ac:spMkLst>
            <pc:docMk/>
            <pc:sldMk cId="989991086" sldId="311"/>
            <ac:spMk id="27" creationId="{5685EA75-F75B-4484-4185-FE9D462D58A1}"/>
          </ac:spMkLst>
        </pc:spChg>
        <pc:spChg chg="add del">
          <ac:chgData name="Sarah Woods" userId="e0e3c6c9-3aae-4dc5-8705-f75845f70d43" providerId="ADAL" clId="{76EC33F1-1EB7-4816-B00B-F62A4A50DC70}" dt="2024-11-22T13:04:46.852" v="14691" actId="478"/>
          <ac:spMkLst>
            <pc:docMk/>
            <pc:sldMk cId="989991086" sldId="311"/>
            <ac:spMk id="28" creationId="{D0868804-7C13-4087-96B6-A1F0D2664D78}"/>
          </ac:spMkLst>
        </pc:spChg>
        <pc:spChg chg="add del">
          <ac:chgData name="Sarah Woods" userId="e0e3c6c9-3aae-4dc5-8705-f75845f70d43" providerId="ADAL" clId="{76EC33F1-1EB7-4816-B00B-F62A4A50DC70}" dt="2024-11-22T13:04:46.852" v="14691" actId="478"/>
          <ac:spMkLst>
            <pc:docMk/>
            <pc:sldMk cId="989991086" sldId="311"/>
            <ac:spMk id="32" creationId="{3FBF816C-E788-AE6F-9EF8-0E9C2D06013B}"/>
          </ac:spMkLst>
        </pc:spChg>
        <pc:spChg chg="add del">
          <ac:chgData name="Sarah Woods" userId="e0e3c6c9-3aae-4dc5-8705-f75845f70d43" providerId="ADAL" clId="{76EC33F1-1EB7-4816-B00B-F62A4A50DC70}" dt="2024-11-22T13:04:46.852" v="14691" actId="478"/>
          <ac:spMkLst>
            <pc:docMk/>
            <pc:sldMk cId="989991086" sldId="311"/>
            <ac:spMk id="35" creationId="{AE30B5AB-7952-1A34-3C38-2E586CED7486}"/>
          </ac:spMkLst>
        </pc:spChg>
        <pc:grpChg chg="add del">
          <ac:chgData name="Sarah Woods" userId="e0e3c6c9-3aae-4dc5-8705-f75845f70d43" providerId="ADAL" clId="{76EC33F1-1EB7-4816-B00B-F62A4A50DC70}" dt="2024-11-22T13:04:46.852" v="14691" actId="478"/>
          <ac:grpSpMkLst>
            <pc:docMk/>
            <pc:sldMk cId="989991086" sldId="311"/>
            <ac:grpSpMk id="7" creationId="{2BF3B98D-ED2B-9562-BB1D-672744CB102A}"/>
          </ac:grpSpMkLst>
        </pc:grpChg>
        <pc:picChg chg="mod">
          <ac:chgData name="Sarah Woods" userId="e0e3c6c9-3aae-4dc5-8705-f75845f70d43" providerId="ADAL" clId="{76EC33F1-1EB7-4816-B00B-F62A4A50DC70}" dt="2024-11-22T13:06:22.591" v="14779" actId="1076"/>
          <ac:picMkLst>
            <pc:docMk/>
            <pc:sldMk cId="989991086" sldId="311"/>
            <ac:picMk id="2" creationId="{CE77F61F-9EAD-15FA-8DC4-2F6BF105A0AE}"/>
          </ac:picMkLst>
        </pc:picChg>
        <pc:picChg chg="add del">
          <ac:chgData name="Sarah Woods" userId="e0e3c6c9-3aae-4dc5-8705-f75845f70d43" providerId="ADAL" clId="{76EC33F1-1EB7-4816-B00B-F62A4A50DC70}" dt="2024-11-22T13:04:46.852" v="14691" actId="478"/>
          <ac:picMkLst>
            <pc:docMk/>
            <pc:sldMk cId="989991086" sldId="311"/>
            <ac:picMk id="3" creationId="{46D108F2-5585-5BB6-4018-48CC3FE6B846}"/>
          </ac:picMkLst>
        </pc:picChg>
        <pc:picChg chg="add del">
          <ac:chgData name="Sarah Woods" userId="e0e3c6c9-3aae-4dc5-8705-f75845f70d43" providerId="ADAL" clId="{76EC33F1-1EB7-4816-B00B-F62A4A50DC70}" dt="2024-11-22T13:04:46.852" v="14691" actId="478"/>
          <ac:picMkLst>
            <pc:docMk/>
            <pc:sldMk cId="989991086" sldId="311"/>
            <ac:picMk id="12" creationId="{54F070DE-4E07-A511-43DE-13A1C2743AFF}"/>
          </ac:picMkLst>
        </pc:picChg>
        <pc:picChg chg="add del">
          <ac:chgData name="Sarah Woods" userId="e0e3c6c9-3aae-4dc5-8705-f75845f70d43" providerId="ADAL" clId="{76EC33F1-1EB7-4816-B00B-F62A4A50DC70}" dt="2024-11-22T13:04:46.852" v="14691" actId="478"/>
          <ac:picMkLst>
            <pc:docMk/>
            <pc:sldMk cId="989991086" sldId="311"/>
            <ac:picMk id="2050" creationId="{8E85DFA2-EF61-7DD2-F196-43A4F81A930B}"/>
          </ac:picMkLst>
        </pc:picChg>
      </pc:sldChg>
      <pc:sldChg chg="add del ord">
        <pc:chgData name="Sarah Woods" userId="e0e3c6c9-3aae-4dc5-8705-f75845f70d43" providerId="ADAL" clId="{76EC33F1-1EB7-4816-B00B-F62A4A50DC70}" dt="2024-11-21T18:32:06.256" v="11802" actId="47"/>
        <pc:sldMkLst>
          <pc:docMk/>
          <pc:sldMk cId="1692257943" sldId="311"/>
        </pc:sldMkLst>
      </pc:sldChg>
      <pc:sldChg chg="add">
        <pc:chgData name="Sarah Woods" userId="e0e3c6c9-3aae-4dc5-8705-f75845f70d43" providerId="ADAL" clId="{76EC33F1-1EB7-4816-B00B-F62A4A50DC70}" dt="2024-11-20T17:11:10.725" v="7183"/>
        <pc:sldMkLst>
          <pc:docMk/>
          <pc:sldMk cId="4151839334" sldId="311"/>
        </pc:sldMkLst>
      </pc:sldChg>
      <pc:sldChg chg="add del">
        <pc:chgData name="Sarah Woods" userId="e0e3c6c9-3aae-4dc5-8705-f75845f70d43" providerId="ADAL" clId="{76EC33F1-1EB7-4816-B00B-F62A4A50DC70}" dt="2024-11-21T18:16:43.662" v="11801" actId="47"/>
        <pc:sldMkLst>
          <pc:docMk/>
          <pc:sldMk cId="1015553777" sldId="312"/>
        </pc:sldMkLst>
      </pc:sldChg>
      <pc:sldChg chg="add">
        <pc:chgData name="Sarah Woods" userId="e0e3c6c9-3aae-4dc5-8705-f75845f70d43" providerId="ADAL" clId="{76EC33F1-1EB7-4816-B00B-F62A4A50DC70}" dt="2024-11-20T17:14:35.764" v="7199"/>
        <pc:sldMkLst>
          <pc:docMk/>
          <pc:sldMk cId="3009417962" sldId="312"/>
        </pc:sldMkLst>
      </pc:sldChg>
      <pc:sldChg chg="addSp delSp modSp add del mod modNotesTx">
        <pc:chgData name="Sarah Woods" userId="e0e3c6c9-3aae-4dc5-8705-f75845f70d43" providerId="ADAL" clId="{76EC33F1-1EB7-4816-B00B-F62A4A50DC70}" dt="2024-11-21T17:10:37.436" v="10280" actId="47"/>
        <pc:sldMkLst>
          <pc:docMk/>
          <pc:sldMk cId="178872065" sldId="313"/>
        </pc:sldMkLst>
        <pc:spChg chg="add del mod ord">
          <ac:chgData name="Sarah Woods" userId="e0e3c6c9-3aae-4dc5-8705-f75845f70d43" providerId="ADAL" clId="{76EC33F1-1EB7-4816-B00B-F62A4A50DC70}" dt="2024-11-21T16:24:05.698" v="9282" actId="21"/>
          <ac:spMkLst>
            <pc:docMk/>
            <pc:sldMk cId="178872065" sldId="313"/>
            <ac:spMk id="6" creationId="{6C68AA4A-5447-D1B2-2FC5-B027BC375FD8}"/>
          </ac:spMkLst>
        </pc:spChg>
        <pc:spChg chg="add del mod">
          <ac:chgData name="Sarah Woods" userId="e0e3c6c9-3aae-4dc5-8705-f75845f70d43" providerId="ADAL" clId="{76EC33F1-1EB7-4816-B00B-F62A4A50DC70}" dt="2024-11-21T16:37:07.345" v="9558" actId="478"/>
          <ac:spMkLst>
            <pc:docMk/>
            <pc:sldMk cId="178872065" sldId="313"/>
            <ac:spMk id="16" creationId="{6C68AA4A-5447-D1B2-2FC5-B027BC375FD8}"/>
          </ac:spMkLst>
        </pc:spChg>
        <pc:spChg chg="add del mod">
          <ac:chgData name="Sarah Woods" userId="e0e3c6c9-3aae-4dc5-8705-f75845f70d43" providerId="ADAL" clId="{76EC33F1-1EB7-4816-B00B-F62A4A50DC70}" dt="2024-11-21T16:38:53.391" v="9583" actId="21"/>
          <ac:spMkLst>
            <pc:docMk/>
            <pc:sldMk cId="178872065" sldId="313"/>
            <ac:spMk id="27" creationId="{18565415-F92C-A8FB-499F-45F5728E9B77}"/>
          </ac:spMkLst>
        </pc:spChg>
        <pc:picChg chg="add del mod ord">
          <ac:chgData name="Sarah Woods" userId="e0e3c6c9-3aae-4dc5-8705-f75845f70d43" providerId="ADAL" clId="{76EC33F1-1EB7-4816-B00B-F62A4A50DC70}" dt="2024-11-21T16:31:56.608" v="9318" actId="478"/>
          <ac:picMkLst>
            <pc:docMk/>
            <pc:sldMk cId="178872065" sldId="313"/>
            <ac:picMk id="12" creationId="{78EA7009-F923-DB05-8796-EDE1C8FE8373}"/>
          </ac:picMkLst>
        </pc:picChg>
        <pc:picChg chg="add del mod ord modCrop">
          <ac:chgData name="Sarah Woods" userId="e0e3c6c9-3aae-4dc5-8705-f75845f70d43" providerId="ADAL" clId="{76EC33F1-1EB7-4816-B00B-F62A4A50DC70}" dt="2024-11-21T16:24:43.089" v="9298" actId="478"/>
          <ac:picMkLst>
            <pc:docMk/>
            <pc:sldMk cId="178872065" sldId="313"/>
            <ac:picMk id="15" creationId="{DD26A417-7514-11A1-A05A-8A564E3B02BF}"/>
          </ac:picMkLst>
        </pc:picChg>
        <pc:picChg chg="add del mod">
          <ac:chgData name="Sarah Woods" userId="e0e3c6c9-3aae-4dc5-8705-f75845f70d43" providerId="ADAL" clId="{76EC33F1-1EB7-4816-B00B-F62A4A50DC70}" dt="2024-11-21T16:30:12.927" v="9311" actId="478"/>
          <ac:picMkLst>
            <pc:docMk/>
            <pc:sldMk cId="178872065" sldId="313"/>
            <ac:picMk id="20" creationId="{8FB50CFE-12E2-1B3F-7EB5-CAB6EE23CAE6}"/>
          </ac:picMkLst>
        </pc:picChg>
        <pc:picChg chg="add del mod">
          <ac:chgData name="Sarah Woods" userId="e0e3c6c9-3aae-4dc5-8705-f75845f70d43" providerId="ADAL" clId="{76EC33F1-1EB7-4816-B00B-F62A4A50DC70}" dt="2024-11-21T16:38:37.415" v="9578" actId="21"/>
          <ac:picMkLst>
            <pc:docMk/>
            <pc:sldMk cId="178872065" sldId="313"/>
            <ac:picMk id="22" creationId="{41609D5A-6F10-A0F1-3CED-1B342A36D09F}"/>
          </ac:picMkLst>
        </pc:picChg>
      </pc:sldChg>
      <pc:sldChg chg="add del">
        <pc:chgData name="Sarah Woods" userId="e0e3c6c9-3aae-4dc5-8705-f75845f70d43" providerId="ADAL" clId="{76EC33F1-1EB7-4816-B00B-F62A4A50DC70}" dt="2024-11-21T17:10:37.436" v="10280" actId="47"/>
        <pc:sldMkLst>
          <pc:docMk/>
          <pc:sldMk cId="608046002" sldId="314"/>
        </pc:sldMkLst>
      </pc:sldChg>
      <pc:sldChg chg="modSp add del mod">
        <pc:chgData name="Sarah Woods" userId="e0e3c6c9-3aae-4dc5-8705-f75845f70d43" providerId="ADAL" clId="{76EC33F1-1EB7-4816-B00B-F62A4A50DC70}" dt="2024-11-21T17:10:26.192" v="10277" actId="47"/>
        <pc:sldMkLst>
          <pc:docMk/>
          <pc:sldMk cId="2335007408" sldId="315"/>
        </pc:sldMkLst>
        <pc:grpChg chg="mod">
          <ac:chgData name="Sarah Woods" userId="e0e3c6c9-3aae-4dc5-8705-f75845f70d43" providerId="ADAL" clId="{76EC33F1-1EB7-4816-B00B-F62A4A50DC70}" dt="2024-11-21T16:44:15.533" v="9631" actId="14100"/>
          <ac:grpSpMkLst>
            <pc:docMk/>
            <pc:sldMk cId="2335007408" sldId="315"/>
            <ac:grpSpMk id="7" creationId="{EAD246B2-3024-7683-AF80-769BC27FB618}"/>
          </ac:grpSpMkLst>
        </pc:grpChg>
        <pc:grpChg chg="mod">
          <ac:chgData name="Sarah Woods" userId="e0e3c6c9-3aae-4dc5-8705-f75845f70d43" providerId="ADAL" clId="{76EC33F1-1EB7-4816-B00B-F62A4A50DC70}" dt="2024-11-21T16:44:15.533" v="9631" actId="14100"/>
          <ac:grpSpMkLst>
            <pc:docMk/>
            <pc:sldMk cId="2335007408" sldId="315"/>
            <ac:grpSpMk id="10" creationId="{F379DA06-AE27-5CA1-0B0C-81ED1A1775DD}"/>
          </ac:grpSpMkLst>
        </pc:grpChg>
        <pc:grpChg chg="mod">
          <ac:chgData name="Sarah Woods" userId="e0e3c6c9-3aae-4dc5-8705-f75845f70d43" providerId="ADAL" clId="{76EC33F1-1EB7-4816-B00B-F62A4A50DC70}" dt="2024-11-21T16:44:15.533" v="9631" actId="14100"/>
          <ac:grpSpMkLst>
            <pc:docMk/>
            <pc:sldMk cId="2335007408" sldId="315"/>
            <ac:grpSpMk id="11" creationId="{E35438D7-D0E3-9F14-5857-7A21BA1C57FE}"/>
          </ac:grpSpMkLst>
        </pc:grpChg>
      </pc:sldChg>
    </pc:docChg>
  </pc:docChgLst>
</pc:chgInfo>
</file>

<file path=ppt/comments/modernComment_11B_EFC43C9A.xml><?xml version="1.0" encoding="utf-8"?>
<p188:cmLst xmlns:a="http://schemas.openxmlformats.org/drawingml/2006/main" xmlns:r="http://schemas.openxmlformats.org/officeDocument/2006/relationships" xmlns:p188="http://schemas.microsoft.com/office/powerpoint/2018/8/main">
  <p188:cm id="{A6408678-2721-42D3-B557-C33347B5DCDE}" authorId="{A075DA43-EC62-7A8D-AF57-1B45A986DC80}" status="resolved" created="2024-11-22T13:35:17.656" startDate="2024-11-22T13:35:17.656" dueDate="2024-11-22T13:35:17.656" assignedTo="{E7FDBEC6-8A39-DA40-4474-F896CBCF9414}" complete="100000" title="@Sarah Woods Mar26-Mar28 is 2 years not 'spinout year 1'. Should it be spinout year 1-2 for the 3rd arrow (which is more realistic in terms of activity Maybe 'first sales' should be mid 2028">
    <ac:deMkLst xmlns:ac="http://schemas.microsoft.com/office/drawing/2013/main/command">
      <pc:docMk xmlns:pc="http://schemas.microsoft.com/office/powerpoint/2013/main/command"/>
      <pc:sldMk xmlns:pc="http://schemas.microsoft.com/office/powerpoint/2013/main/command" cId="4022615194" sldId="283"/>
      <ac:grpSpMk id="81" creationId="{1E93E4E5-CA7B-6328-3F3B-96EEDC7D38A8}"/>
    </ac:deMkLst>
    <p188:replyLst>
      <p188:reply id="{17575F8B-736B-4B9C-8500-F7FA35D13638}" authorId="{E7FDBEC6-8A39-DA40-4474-F896CBCF9414}" created="2024-11-22T14:09:42.086">
        <p188:txBody>
          <a:bodyPr/>
          <a:lstStyle/>
          <a:p>
            <a:r>
              <a:rPr lang="en-GB"/>
              <a:t>Good point. I have adjusted this. </a:t>
            </a:r>
          </a:p>
        </p188:txBody>
      </p188:reply>
    </p188:replyLst>
    <p188:txBody>
      <a:bodyPr/>
      <a:lstStyle/>
      <a:p>
        <a:r>
          <a:rPr lang="en-US"/>
          <a:t>[@Sarah Woods] 
Mar26-Mar28 is 2 years not 'spinout year 1'. Should it be spinout year 1-2 for the 
3rd arrow (which is more realistic in terms of activity
Maybe 'first sales' should be mid 2028</a:t>
        </a:r>
      </a:p>
    </p188:txBody>
    <p188:extLst>
      <p:ext xmlns:p="http://schemas.openxmlformats.org/presentationml/2006/main" uri="{5BB2D875-25FF-4072-B9AC-8F64D62656EB}">
        <p228:taskDetails xmlns:p228="http://schemas.microsoft.com/office/powerpoint/2022/08/main">
          <p228:history>
            <p228:event time="2024-11-22T13:35:17.656" id="{83082E5C-BEC5-4A8D-9198-B2D4DB64CA66}">
              <p228:atrbtn authorId="{A075DA43-EC62-7A8D-AF57-1B45A986DC80}"/>
              <p228:anchr>
                <p228:comment id="{A6408678-2721-42D3-B557-C33347B5DCDE}"/>
              </p228:anchr>
              <p228:add/>
            </p228:event>
            <p228:event time="2024-11-22T13:35:17.656" id="{AF284745-AA1C-4830-B18D-7935D4F53A28}">
              <p228:atrbtn authorId="{A075DA43-EC62-7A8D-AF57-1B45A986DC80}"/>
              <p228:anchr>
                <p228:comment id="{A6408678-2721-42D3-B557-C33347B5DCDE}"/>
              </p228:anchr>
              <p228:asgn authorId="{E7FDBEC6-8A39-DA40-4474-F896CBCF9414}"/>
            </p228:event>
            <p228:event time="2024-11-22T13:35:17.656" id="{2F5F2F25-E8B5-47CC-860E-6F0F50DD36EE}">
              <p228:atrbtn authorId="{A075DA43-EC62-7A8D-AF57-1B45A986DC80}"/>
              <p228:anchr>
                <p228:comment id="{A6408678-2721-42D3-B557-C33347B5DCDE}"/>
              </p228:anchr>
              <p228:title val="@Sarah Woods Mar26-Mar28 is 2 years not 'spinout year 1'. Should it be spinout year 1-2 for the 3rd arrow (which is more realistic in terms of activity Maybe 'first sales' should be mid 2028"/>
            </p228:event>
            <p228:event time="2024-11-22T13:35:17.656" id="{EFD23705-89E0-4CCC-BF6E-FA5F794F1706}">
              <p228:atrbtn authorId="{A075DA43-EC62-7A8D-AF57-1B45A986DC80}"/>
              <p228:anchr>
                <p228:comment id="{A6408678-2721-42D3-B557-C33347B5DCDE}"/>
              </p228:anchr>
              <p228:date stDt="2024-11-22T13:35:17.656" endDt="2024-11-22T13:35:17.656"/>
            </p228:event>
            <p228:event time="2024-11-22T14:09:44.198" id="{396685F3-FAFE-43B3-ABB2-99C4AA692737}">
              <p228:atrbtn authorId="{E7FDBEC6-8A39-DA40-4474-F896CBCF9414}"/>
              <p228:anchr>
                <p228:comment id="{00000000-0000-0000-0000-000000000000}"/>
              </p228:anchr>
              <p228:pcntCmplt val="100000"/>
            </p228:event>
          </p228:history>
        </p228:taskDetail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F5BB6D-3789-4BE2-BF49-C3E2C2D693E7}" type="datetimeFigureOut">
              <a:rPr lang="en-GB" smtClean="0"/>
              <a:t>22/11/2024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964515-8508-4595-B01E-8C16C4EFA63C}" type="slidenum">
              <a:rPr lang="en-GB" smtClean="0"/>
              <a:t>‹#›</a:t>
            </a:fld>
            <a:endParaRPr lang="en-GB"/>
          </a:p>
        </p:txBody>
      </p:sp>
    </p:spTree>
    <p:extLst>
      <p:ext uri="{BB962C8B-B14F-4D97-AF65-F5344CB8AC3E}">
        <p14:creationId xmlns:p14="http://schemas.microsoft.com/office/powerpoint/2010/main" val="467178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Hello. I am Sarah from EcoSENSE [slide].</a:t>
            </a:r>
          </a:p>
        </p:txBody>
      </p:sp>
      <p:sp>
        <p:nvSpPr>
          <p:cNvPr id="4" name="Slide Number Placeholder 3"/>
          <p:cNvSpPr>
            <a:spLocks noGrp="1"/>
          </p:cNvSpPr>
          <p:nvPr>
            <p:ph type="sldNum" sz="quarter" idx="5"/>
          </p:nvPr>
        </p:nvSpPr>
        <p:spPr/>
        <p:txBody>
          <a:bodyPr/>
          <a:lstStyle/>
          <a:p>
            <a:fld id="{E6964515-8508-4595-B01E-8C16C4EFA63C}" type="slidenum">
              <a:rPr lang="en-GB" smtClean="0"/>
              <a:t>1</a:t>
            </a:fld>
            <a:endParaRPr lang="en-GB"/>
          </a:p>
        </p:txBody>
      </p:sp>
    </p:spTree>
    <p:extLst>
      <p:ext uri="{BB962C8B-B14F-4D97-AF65-F5344CB8AC3E}">
        <p14:creationId xmlns:p14="http://schemas.microsoft.com/office/powerpoint/2010/main" val="1259507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baseline="0" dirty="0">
                <a:solidFill>
                  <a:schemeClr val="tx1"/>
                </a:solidFill>
                <a:effectLst/>
                <a:latin typeface="+mn-lt"/>
                <a:ea typeface="+mn-ea"/>
                <a:cs typeface="+mn-cs"/>
              </a:rPr>
              <a:t>EcoSENSE will operate as a manufacturer and supplier of smart sensing materials. By leveraging a solution-based licensing model, water monitoring device companies will produce the final product. Our roadmap begins with securing funding to design a prototype and gain university approval to spin out a company. Post-spin-out, we will focus on prototype development, in-field trials, and aim for first sales by mid-2028.</a:t>
            </a:r>
          </a:p>
        </p:txBody>
      </p:sp>
      <p:sp>
        <p:nvSpPr>
          <p:cNvPr id="4" name="Slide Number Placeholder 3"/>
          <p:cNvSpPr>
            <a:spLocks noGrp="1"/>
          </p:cNvSpPr>
          <p:nvPr>
            <p:ph type="sldNum" sz="quarter" idx="5"/>
          </p:nvPr>
        </p:nvSpPr>
        <p:spPr/>
        <p:txBody>
          <a:bodyPr/>
          <a:lstStyle/>
          <a:p>
            <a:fld id="{E6964515-8508-4595-B01E-8C16C4EFA63C}" type="slidenum">
              <a:rPr lang="en-GB" smtClean="0"/>
              <a:t>10</a:t>
            </a:fld>
            <a:endParaRPr lang="en-GB"/>
          </a:p>
        </p:txBody>
      </p:sp>
    </p:spTree>
    <p:extLst>
      <p:ext uri="{BB962C8B-B14F-4D97-AF65-F5344CB8AC3E}">
        <p14:creationId xmlns:p14="http://schemas.microsoft.com/office/powerpoint/2010/main" val="3322240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 am an enthusiastic polymer scientist with experience working in early-stage companies. The inventors are Helen, an expert in functional materials, and Stephen, who develops new molecular sensors. </a:t>
            </a:r>
            <a:r>
              <a:rPr lang="en-GB" sz="1800" dirty="0">
                <a:effectLst/>
                <a:latin typeface="Aptos" panose="020B0004020202020204" pitchFamily="34" charset="0"/>
                <a:ea typeface="Aptos" panose="020B0004020202020204" pitchFamily="34" charset="0"/>
                <a:cs typeface="Times New Roman" panose="02020603050405020304" pitchFamily="18" charset="0"/>
              </a:rPr>
              <a:t>Roshna, our t</a:t>
            </a:r>
            <a:r>
              <a:rPr lang="en-GB" sz="1800" dirty="0"/>
              <a:t>echnology transfer officer, is well-versed in enterprise and commercialising university technologies.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Chris is our business advisor and is the founder of his own spin company which is upscaling a similar process to EcoSENSE.</a:t>
            </a:r>
            <a:endParaRPr lang="en-GB" sz="1200" dirty="0">
              <a:latin typeface="Bahnschrift SemiLight" panose="020B0502040204020203" pitchFamily="34" charset="0"/>
            </a:endParaRPr>
          </a:p>
        </p:txBody>
      </p:sp>
      <p:sp>
        <p:nvSpPr>
          <p:cNvPr id="4" name="Slide Number Placeholder 3"/>
          <p:cNvSpPr>
            <a:spLocks noGrp="1"/>
          </p:cNvSpPr>
          <p:nvPr>
            <p:ph type="sldNum" sz="quarter" idx="5"/>
          </p:nvPr>
        </p:nvSpPr>
        <p:spPr/>
        <p:txBody>
          <a:bodyPr/>
          <a:lstStyle/>
          <a:p>
            <a:fld id="{E6964515-8508-4595-B01E-8C16C4EFA63C}" type="slidenum">
              <a:rPr lang="en-GB" smtClean="0"/>
              <a:t>11</a:t>
            </a:fld>
            <a:endParaRPr lang="en-GB"/>
          </a:p>
        </p:txBody>
      </p:sp>
    </p:spTree>
    <p:extLst>
      <p:ext uri="{BB962C8B-B14F-4D97-AF65-F5344CB8AC3E}">
        <p14:creationId xmlns:p14="http://schemas.microsoft.com/office/powerpoint/2010/main" val="3712912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26AA3-D9B6-1CAD-33E6-E72653DF62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D6151E-3052-3FC0-47C2-8E47F9DC68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B302E6-6BB5-55DA-53B5-795E8D7F0175}"/>
              </a:ext>
            </a:extLst>
          </p:cNvPr>
          <p:cNvSpPr>
            <a:spLocks noGrp="1"/>
          </p:cNvSpPr>
          <p:nvPr>
            <p:ph type="body" idx="1"/>
          </p:nvPr>
        </p:nvSpPr>
        <p:spPr/>
        <p:txBody>
          <a:bodyPr/>
          <a:lstStyle/>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We have secured substantial funding from Loughborough University to patent our technology, establish a multi-departmental research collaboration, and conduct proof-of-concept studies with industrial partners, including scaling the manufacturing process. Through the ICURE and VentureVersity programs, we’ve also validated our technology with potential customers, including those in the MedTech sector.</a:t>
            </a:r>
          </a:p>
        </p:txBody>
      </p:sp>
      <p:sp>
        <p:nvSpPr>
          <p:cNvPr id="4" name="Slide Number Placeholder 3">
            <a:extLst>
              <a:ext uri="{FF2B5EF4-FFF2-40B4-BE49-F238E27FC236}">
                <a16:creationId xmlns:a16="http://schemas.microsoft.com/office/drawing/2014/main" id="{4A27D251-09F6-8E62-9180-71EA9E1B24E9}"/>
              </a:ext>
            </a:extLst>
          </p:cNvPr>
          <p:cNvSpPr>
            <a:spLocks noGrp="1"/>
          </p:cNvSpPr>
          <p:nvPr>
            <p:ph type="sldNum" sz="quarter" idx="5"/>
          </p:nvPr>
        </p:nvSpPr>
        <p:spPr/>
        <p:txBody>
          <a:bodyPr/>
          <a:lstStyle/>
          <a:p>
            <a:fld id="{E6964515-8508-4595-B01E-8C16C4EFA63C}" type="slidenum">
              <a:rPr lang="en-GB" smtClean="0"/>
              <a:t>12</a:t>
            </a:fld>
            <a:endParaRPr lang="en-GB"/>
          </a:p>
        </p:txBody>
      </p:sp>
    </p:spTree>
    <p:extLst>
      <p:ext uri="{BB962C8B-B14F-4D97-AF65-F5344CB8AC3E}">
        <p14:creationId xmlns:p14="http://schemas.microsoft.com/office/powerpoint/2010/main" val="2682404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latin typeface="Bahnschrift SemiLight" panose="020B0502040204020203" pitchFamily="34" charset="0"/>
              </a:rPr>
              <a:t>60 meaningful conversations, 5 industries,  4 events. There have been many successes throughout the VV programme and just to highlight a couple. The EcoSENSE team has expanded with myself, and Chris now committed to this project. There are also three NDA agreements currently being set to begin new collaborations.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964515-8508-4595-B01E-8C16C4EFA63C}" type="slidenum">
              <a:rPr lang="en-GB" smtClean="0"/>
              <a:t>13</a:t>
            </a:fld>
            <a:endParaRPr lang="en-GB"/>
          </a:p>
        </p:txBody>
      </p:sp>
    </p:spTree>
    <p:extLst>
      <p:ext uri="{BB962C8B-B14F-4D97-AF65-F5344CB8AC3E}">
        <p14:creationId xmlns:p14="http://schemas.microsoft.com/office/powerpoint/2010/main" val="3833348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As the development of this exciting new technology accelerates, </a:t>
            </a:r>
            <a:r>
              <a:rPr lang="en-GB" sz="2800" dirty="0"/>
              <a:t>we seek funding to launch and sustain a spin-out company, partners to help drive the project forward, and £500K to execute our business plan, paving the way to our first sales.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Thank you for your time!</a:t>
            </a:r>
            <a:endParaRPr lang="en-GB" dirty="0"/>
          </a:p>
        </p:txBody>
      </p:sp>
      <p:sp>
        <p:nvSpPr>
          <p:cNvPr id="4" name="Slide Number Placeholder 3"/>
          <p:cNvSpPr>
            <a:spLocks noGrp="1"/>
          </p:cNvSpPr>
          <p:nvPr>
            <p:ph type="sldNum" sz="quarter" idx="5"/>
          </p:nvPr>
        </p:nvSpPr>
        <p:spPr/>
        <p:txBody>
          <a:bodyPr/>
          <a:lstStyle/>
          <a:p>
            <a:fld id="{E6964515-8508-4595-B01E-8C16C4EFA63C}" type="slidenum">
              <a:rPr lang="en-GB" smtClean="0"/>
              <a:t>14</a:t>
            </a:fld>
            <a:endParaRPr lang="en-GB"/>
          </a:p>
        </p:txBody>
      </p:sp>
    </p:spTree>
    <p:extLst>
      <p:ext uri="{BB962C8B-B14F-4D97-AF65-F5344CB8AC3E}">
        <p14:creationId xmlns:p14="http://schemas.microsoft.com/office/powerpoint/2010/main" val="3051207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10A51-D4BF-7597-FB81-50E01632A3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FAE786-8C90-0442-AABB-C2B3C95BD5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52720F-39AE-2FF4-7ACA-4DCA8F6C5B9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Climate change and human activities are increasing pollution in our water systems. Excess nutrients, vital for life, when left unchecked can become destructive by feeding harmful algal blooms. These blooms are a problem all over the world,</a:t>
            </a:r>
            <a:r>
              <a:rPr lang="en-GB" sz="1200" b="0" i="0" dirty="0">
                <a:solidFill>
                  <a:srgbClr val="000000"/>
                </a:solidFill>
                <a:effectLst/>
                <a:highlight>
                  <a:srgbClr val="F5F5F5"/>
                </a:highlight>
                <a:latin typeface="Calibri" panose="020F0502020204030204" pitchFamily="34" charset="0"/>
              </a:rPr>
              <a:t> including the UK, leading to dead zones in water systems and liver failure in humans. Toxins from these blooms have also entered the water supply. This happened in Ohio in 2014, where half a million people were without water for 3 days.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000000"/>
              </a:solidFill>
              <a:effectLst/>
              <a:highlight>
                <a:srgbClr val="F5F5F5"/>
              </a:highligh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highlight>
                  <a:srgbClr val="F5F5F5"/>
                </a:highlight>
                <a:latin typeface="Calibri" panose="020F0502020204030204" pitchFamily="34" charset="0"/>
              </a:rPr>
              <a:t>Prevention is paramount, once these are visible, it is already too late.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000000"/>
              </a:solidFill>
              <a:effectLst/>
              <a:highlight>
                <a:srgbClr val="F5F5F5"/>
              </a:highligh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000000"/>
              </a:solidFill>
              <a:effectLst/>
              <a:highlight>
                <a:srgbClr val="F5F5F5"/>
              </a:highligh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highlight>
                  <a:srgbClr val="F5F5F5"/>
                </a:highlight>
                <a:latin typeface="Calibri" panose="020F0502020204030204" pitchFamily="34" charset="0"/>
              </a:rPr>
              <a:t>https://www.ewg.org/research/high-cost-of-algae-blooms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highlight>
                  <a:srgbClr val="F5F5F5"/>
                </a:highlight>
                <a:latin typeface="Calibri" panose="020F0502020204030204" pitchFamily="34" charset="0"/>
              </a:rPr>
              <a:t>https://www.nwf.org/-/media/PDFs/Regional/Great-Lakes/The-Impacts-of-Lake-Eries-Harmful-Algal-Blooms-on-Great-Lakes-Businesses-v3-062821.pdf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highlight>
                  <a:srgbClr val="F5F5F5"/>
                </a:highlight>
                <a:latin typeface="Calibri" panose="020F0502020204030204" pitchFamily="34" charset="0"/>
              </a:rPr>
              <a:t>https://www.nytimes.com/interactive/2017/10/03/science/earth/lake-erie.html</a:t>
            </a:r>
          </a:p>
        </p:txBody>
      </p:sp>
      <p:sp>
        <p:nvSpPr>
          <p:cNvPr id="4" name="Slide Number Placeholder 3">
            <a:extLst>
              <a:ext uri="{FF2B5EF4-FFF2-40B4-BE49-F238E27FC236}">
                <a16:creationId xmlns:a16="http://schemas.microsoft.com/office/drawing/2014/main" id="{2DA13D99-2057-E3C3-C283-6B8B1734E41B}"/>
              </a:ext>
            </a:extLst>
          </p:cNvPr>
          <p:cNvSpPr>
            <a:spLocks noGrp="1"/>
          </p:cNvSpPr>
          <p:nvPr>
            <p:ph type="sldNum" sz="quarter" idx="5"/>
          </p:nvPr>
        </p:nvSpPr>
        <p:spPr/>
        <p:txBody>
          <a:bodyPr/>
          <a:lstStyle/>
          <a:p>
            <a:fld id="{E6964515-8508-4595-B01E-8C16C4EFA63C}" type="slidenum">
              <a:rPr lang="en-GB" smtClean="0"/>
              <a:t>2</a:t>
            </a:fld>
            <a:endParaRPr lang="en-GB"/>
          </a:p>
        </p:txBody>
      </p:sp>
    </p:spTree>
    <p:extLst>
      <p:ext uri="{BB962C8B-B14F-4D97-AF65-F5344CB8AC3E}">
        <p14:creationId xmlns:p14="http://schemas.microsoft.com/office/powerpoint/2010/main" val="3092978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F1E6D-117C-166C-DC67-9767964C0A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1567B9-B2AA-B3BD-4008-3F295D9FCB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CCFBC4-21FE-B792-04BB-8D4F8C4264F6}"/>
              </a:ext>
            </a:extLst>
          </p:cNvPr>
          <p:cNvSpPr>
            <a:spLocks noGrp="1"/>
          </p:cNvSpPr>
          <p:nvPr>
            <p:ph type="body" idx="1"/>
          </p:nvPr>
        </p:nvSpPr>
        <p:spPr/>
        <p:txBody>
          <a:bodyPr/>
          <a:lstStyle/>
          <a:p>
            <a:r>
              <a:rPr lang="en-GB" dirty="0"/>
              <a:t>Effect prevention starts with accessible and reliable monitoring providing timely alerts before damage occurs. Unfortunately, current solutions fall short. Traditional lab-based testing is expensive, slow, and lacks the frequency needed for accurate real-time insights. While on-site testing technologies offer higher frequency, they come with compromises: either accurate results that rely on toxic chemicals or non-toxic options that sacrifice accuracy.</a:t>
            </a:r>
          </a:p>
          <a:p>
            <a:endParaRPr lang="en-GB" dirty="0"/>
          </a:p>
          <a:p>
            <a:endParaRPr lang="en-GB" dirty="0"/>
          </a:p>
          <a:p>
            <a:endParaRPr lang="en-GB" dirty="0"/>
          </a:p>
          <a:p>
            <a:r>
              <a:rPr lang="en-GB" dirty="0"/>
              <a:t>https://www.istockphoto.com/illustrations/inaccurate</a:t>
            </a:r>
          </a:p>
        </p:txBody>
      </p:sp>
      <p:sp>
        <p:nvSpPr>
          <p:cNvPr id="4" name="Slide Number Placeholder 3">
            <a:extLst>
              <a:ext uri="{FF2B5EF4-FFF2-40B4-BE49-F238E27FC236}">
                <a16:creationId xmlns:a16="http://schemas.microsoft.com/office/drawing/2014/main" id="{8C31A950-4C76-A2B3-9670-09BCFCF14D4D}"/>
              </a:ext>
            </a:extLst>
          </p:cNvPr>
          <p:cNvSpPr>
            <a:spLocks noGrp="1"/>
          </p:cNvSpPr>
          <p:nvPr>
            <p:ph type="sldNum" sz="quarter" idx="5"/>
          </p:nvPr>
        </p:nvSpPr>
        <p:spPr/>
        <p:txBody>
          <a:bodyPr/>
          <a:lstStyle/>
          <a:p>
            <a:fld id="{E6964515-8508-4595-B01E-8C16C4EFA63C}" type="slidenum">
              <a:rPr lang="en-GB" smtClean="0"/>
              <a:t>3</a:t>
            </a:fld>
            <a:endParaRPr lang="en-GB"/>
          </a:p>
        </p:txBody>
      </p:sp>
    </p:spTree>
    <p:extLst>
      <p:ext uri="{BB962C8B-B14F-4D97-AF65-F5344CB8AC3E}">
        <p14:creationId xmlns:p14="http://schemas.microsoft.com/office/powerpoint/2010/main" val="1901181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26C76-DC19-2B09-D357-EAE06A6911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A4812F-BBF1-C89B-D23E-7EDD5B41E5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E441E9-9695-4054-9571-D46EBFA778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a:latin typeface="Bahnschrift SemiLight" panose="020B0502040204020203" pitchFamily="34" charset="0"/>
              </a:rPr>
              <a:t>The solution is to upgrade current on-site monitoring products with cutting-edge sensing technology. A technology that </a:t>
            </a:r>
            <a:r>
              <a:rPr lang="en-GB" sz="2800" dirty="0">
                <a:latin typeface="Bahnschrift SemiLight" panose="020B0502040204020203" pitchFamily="34" charset="0"/>
              </a:rPr>
              <a:t>offers rapid and real-time data, no direct exposure to harmful chemicals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and the ability to identify numerous avenues for pollution.</a:t>
            </a:r>
          </a:p>
        </p:txBody>
      </p:sp>
      <p:sp>
        <p:nvSpPr>
          <p:cNvPr id="4" name="Slide Number Placeholder 3">
            <a:extLst>
              <a:ext uri="{FF2B5EF4-FFF2-40B4-BE49-F238E27FC236}">
                <a16:creationId xmlns:a16="http://schemas.microsoft.com/office/drawing/2014/main" id="{B924F185-8F72-EE37-41B4-F012832521D5}"/>
              </a:ext>
            </a:extLst>
          </p:cNvPr>
          <p:cNvSpPr>
            <a:spLocks noGrp="1"/>
          </p:cNvSpPr>
          <p:nvPr>
            <p:ph type="sldNum" sz="quarter" idx="5"/>
          </p:nvPr>
        </p:nvSpPr>
        <p:spPr/>
        <p:txBody>
          <a:bodyPr/>
          <a:lstStyle/>
          <a:p>
            <a:fld id="{E6964515-8508-4595-B01E-8C16C4EFA63C}" type="slidenum">
              <a:rPr lang="en-GB" smtClean="0"/>
              <a:t>4</a:t>
            </a:fld>
            <a:endParaRPr lang="en-GB"/>
          </a:p>
        </p:txBody>
      </p:sp>
    </p:spTree>
    <p:extLst>
      <p:ext uri="{BB962C8B-B14F-4D97-AF65-F5344CB8AC3E}">
        <p14:creationId xmlns:p14="http://schemas.microsoft.com/office/powerpoint/2010/main" val="1988200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We have developed a patented process that encapsulates active molecules capable of detecting specific pollutants. The versatile hydrogel material can be easily manipulated to embed within current technologies.</a:t>
            </a:r>
          </a:p>
        </p:txBody>
      </p:sp>
      <p:sp>
        <p:nvSpPr>
          <p:cNvPr id="4" name="Slide Number Placeholder 3"/>
          <p:cNvSpPr>
            <a:spLocks noGrp="1"/>
          </p:cNvSpPr>
          <p:nvPr>
            <p:ph type="sldNum" sz="quarter" idx="5"/>
          </p:nvPr>
        </p:nvSpPr>
        <p:spPr/>
        <p:txBody>
          <a:bodyPr/>
          <a:lstStyle/>
          <a:p>
            <a:fld id="{E6964515-8508-4595-B01E-8C16C4EFA63C}" type="slidenum">
              <a:rPr lang="en-GB" smtClean="0"/>
              <a:t>5</a:t>
            </a:fld>
            <a:endParaRPr lang="en-GB"/>
          </a:p>
        </p:txBody>
      </p:sp>
    </p:spTree>
    <p:extLst>
      <p:ext uri="{BB962C8B-B14F-4D97-AF65-F5344CB8AC3E}">
        <p14:creationId xmlns:p14="http://schemas.microsoft.com/office/powerpoint/2010/main" val="2672865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This video shows how the smart material emits light when exposed to specific pollutants with light intensity easily quantified. This technology could help detect harmful algal blooms well in advance of an outbreak.</a:t>
            </a:r>
          </a:p>
        </p:txBody>
      </p:sp>
      <p:sp>
        <p:nvSpPr>
          <p:cNvPr id="4" name="Slide Number Placeholder 3"/>
          <p:cNvSpPr>
            <a:spLocks noGrp="1"/>
          </p:cNvSpPr>
          <p:nvPr>
            <p:ph type="sldNum" sz="quarter" idx="5"/>
          </p:nvPr>
        </p:nvSpPr>
        <p:spPr/>
        <p:txBody>
          <a:bodyPr/>
          <a:lstStyle/>
          <a:p>
            <a:fld id="{E6964515-8508-4595-B01E-8C16C4EFA63C}" type="slidenum">
              <a:rPr lang="en-GB" smtClean="0"/>
              <a:t>6</a:t>
            </a:fld>
            <a:endParaRPr lang="en-GB"/>
          </a:p>
        </p:txBody>
      </p:sp>
    </p:spTree>
    <p:extLst>
      <p:ext uri="{BB962C8B-B14F-4D97-AF65-F5344CB8AC3E}">
        <p14:creationId xmlns:p14="http://schemas.microsoft.com/office/powerpoint/2010/main" val="1425769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AA073-0C75-7DA6-0559-12DAEF9EF4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54CADF-339E-A2C1-5FE1-2D5866ADCE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FCB715-281E-0676-7162-0564097A2358}"/>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We have spoken with water management companies, who have highlighted the need for real-time, on-site monitoring of specific pollutants. Here are some quotes taken from these discussions. </a:t>
            </a:r>
            <a:r>
              <a:rPr lang="en-GB" sz="1800" dirty="0">
                <a:effectLst/>
                <a:latin typeface="Arial" panose="020B0604020202020204" pitchFamily="34" charset="0"/>
                <a:ea typeface="Aptos" panose="020B0004020202020204" pitchFamily="34" charset="0"/>
              </a:rPr>
              <a:t>Environmental threats are prompting stricter regulations like the EU’s Corporate Sustainability Reporting Directive (CSRD), which will mandate greater accountability for environmental impact.</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D93ACBF-85C4-A08C-6052-21A842C6E63A}"/>
              </a:ext>
            </a:extLst>
          </p:cNvPr>
          <p:cNvSpPr>
            <a:spLocks noGrp="1"/>
          </p:cNvSpPr>
          <p:nvPr>
            <p:ph type="sldNum" sz="quarter" idx="5"/>
          </p:nvPr>
        </p:nvSpPr>
        <p:spPr/>
        <p:txBody>
          <a:bodyPr/>
          <a:lstStyle/>
          <a:p>
            <a:fld id="{E6964515-8508-4595-B01E-8C16C4EFA63C}" type="slidenum">
              <a:rPr lang="en-GB" smtClean="0"/>
              <a:t>7</a:t>
            </a:fld>
            <a:endParaRPr lang="en-GB"/>
          </a:p>
        </p:txBody>
      </p:sp>
    </p:spTree>
    <p:extLst>
      <p:ext uri="{BB962C8B-B14F-4D97-AF65-F5344CB8AC3E}">
        <p14:creationId xmlns:p14="http://schemas.microsoft.com/office/powerpoint/2010/main" val="2372087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800" dirty="0"/>
              <a:t>The water quality sensor market was valued at $5.6B in 2023 and is projected to reach $10.8B by 2032.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If half of the 1M lakes in Europe and North America contain a water monitoring device our serviceable achievable market is $1.2B, If we were to provide sensing products for the 15,000 storm overflow points just in the UK, the serviceable obtainable market would be $35.9M. However, as water monitoring device manufacturers often service a variety of different sectors and our platform technology is well suited to</a:t>
            </a:r>
            <a:r>
              <a:rPr lang="en-GB" sz="1800" b="0" i="0" u="none" strike="noStrike" baseline="0" dirty="0">
                <a:solidFill>
                  <a:srgbClr val="000000"/>
                </a:solidFill>
              </a:rPr>
              <a:t> other monitoring applications, the market size is probably much larger.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3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964515-8508-4595-B01E-8C16C4EFA63C}" type="slidenum">
              <a:rPr lang="en-GB" smtClean="0"/>
              <a:t>8</a:t>
            </a:fld>
            <a:endParaRPr lang="en-GB"/>
          </a:p>
        </p:txBody>
      </p:sp>
    </p:spTree>
    <p:extLst>
      <p:ext uri="{BB962C8B-B14F-4D97-AF65-F5344CB8AC3E}">
        <p14:creationId xmlns:p14="http://schemas.microsoft.com/office/powerpoint/2010/main" val="450266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This table compares the key features for monitoring methods used by water treatment companies. It highlights how EcoSENSE will compete on features that matter to consumers. Our device has more green ticks, with further R&amp;D required in some areas.</a:t>
            </a:r>
          </a:p>
        </p:txBody>
      </p:sp>
      <p:sp>
        <p:nvSpPr>
          <p:cNvPr id="4" name="Slide Number Placeholder 3"/>
          <p:cNvSpPr>
            <a:spLocks noGrp="1"/>
          </p:cNvSpPr>
          <p:nvPr>
            <p:ph type="sldNum" sz="quarter" idx="5"/>
          </p:nvPr>
        </p:nvSpPr>
        <p:spPr/>
        <p:txBody>
          <a:bodyPr/>
          <a:lstStyle/>
          <a:p>
            <a:fld id="{E6964515-8508-4595-B01E-8C16C4EFA63C}" type="slidenum">
              <a:rPr lang="en-GB" smtClean="0"/>
              <a:t>9</a:t>
            </a:fld>
            <a:endParaRPr lang="en-GB"/>
          </a:p>
        </p:txBody>
      </p:sp>
    </p:spTree>
    <p:extLst>
      <p:ext uri="{BB962C8B-B14F-4D97-AF65-F5344CB8AC3E}">
        <p14:creationId xmlns:p14="http://schemas.microsoft.com/office/powerpoint/2010/main" val="1037656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2629C-F144-49DB-876D-BD714608CC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E333273-42C9-4BE3-B723-691137CFF7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8F9CB38-AE33-4139-B2A2-8F5994CF1FBD}"/>
              </a:ext>
            </a:extLst>
          </p:cNvPr>
          <p:cNvSpPr>
            <a:spLocks noGrp="1"/>
          </p:cNvSpPr>
          <p:nvPr>
            <p:ph type="dt" sz="half" idx="10"/>
          </p:nvPr>
        </p:nvSpPr>
        <p:spPr/>
        <p:txBody>
          <a:bodyPr/>
          <a:lstStyle/>
          <a:p>
            <a:fld id="{CD4873DE-26FC-473C-BEF5-C2B8BFE32954}" type="datetimeFigureOut">
              <a:rPr lang="en-GB" smtClean="0"/>
              <a:t>22/11/2024</a:t>
            </a:fld>
            <a:endParaRPr lang="en-GB"/>
          </a:p>
        </p:txBody>
      </p:sp>
      <p:sp>
        <p:nvSpPr>
          <p:cNvPr id="5" name="Footer Placeholder 4">
            <a:extLst>
              <a:ext uri="{FF2B5EF4-FFF2-40B4-BE49-F238E27FC236}">
                <a16:creationId xmlns:a16="http://schemas.microsoft.com/office/drawing/2014/main" id="{2D5F5E0F-0E7E-4328-AF19-1EC2306C6B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D4A6D6-1DF0-4263-94D8-3E8C32FAA443}"/>
              </a:ext>
            </a:extLst>
          </p:cNvPr>
          <p:cNvSpPr>
            <a:spLocks noGrp="1"/>
          </p:cNvSpPr>
          <p:nvPr>
            <p:ph type="sldNum" sz="quarter" idx="12"/>
          </p:nvPr>
        </p:nvSpPr>
        <p:spPr/>
        <p:txBody>
          <a:bodyPr/>
          <a:lstStyle/>
          <a:p>
            <a:fld id="{AF0A2F19-16C9-4121-81D7-DC4ECC738E73}" type="slidenum">
              <a:rPr lang="en-GB" smtClean="0"/>
              <a:t>‹#›</a:t>
            </a:fld>
            <a:endParaRPr lang="en-GB"/>
          </a:p>
        </p:txBody>
      </p:sp>
    </p:spTree>
    <p:extLst>
      <p:ext uri="{BB962C8B-B14F-4D97-AF65-F5344CB8AC3E}">
        <p14:creationId xmlns:p14="http://schemas.microsoft.com/office/powerpoint/2010/main" val="535058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685AA-260F-49A7-A2BA-9BF57D54113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5DDCDF-3AE0-4EFF-819D-9A1C845426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CBCDD1-93D7-4B70-A3AB-5924E13B4199}"/>
              </a:ext>
            </a:extLst>
          </p:cNvPr>
          <p:cNvSpPr>
            <a:spLocks noGrp="1"/>
          </p:cNvSpPr>
          <p:nvPr>
            <p:ph type="dt" sz="half" idx="10"/>
          </p:nvPr>
        </p:nvSpPr>
        <p:spPr/>
        <p:txBody>
          <a:bodyPr/>
          <a:lstStyle/>
          <a:p>
            <a:fld id="{CD4873DE-26FC-473C-BEF5-C2B8BFE32954}" type="datetimeFigureOut">
              <a:rPr lang="en-GB" smtClean="0"/>
              <a:t>22/11/2024</a:t>
            </a:fld>
            <a:endParaRPr lang="en-GB"/>
          </a:p>
        </p:txBody>
      </p:sp>
      <p:sp>
        <p:nvSpPr>
          <p:cNvPr id="5" name="Footer Placeholder 4">
            <a:extLst>
              <a:ext uri="{FF2B5EF4-FFF2-40B4-BE49-F238E27FC236}">
                <a16:creationId xmlns:a16="http://schemas.microsoft.com/office/drawing/2014/main" id="{5EE0A4F5-DE5D-4787-BD18-2E76E429C5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12B6C3-2202-4375-8478-5D5804BC25FD}"/>
              </a:ext>
            </a:extLst>
          </p:cNvPr>
          <p:cNvSpPr>
            <a:spLocks noGrp="1"/>
          </p:cNvSpPr>
          <p:nvPr>
            <p:ph type="sldNum" sz="quarter" idx="12"/>
          </p:nvPr>
        </p:nvSpPr>
        <p:spPr/>
        <p:txBody>
          <a:bodyPr/>
          <a:lstStyle/>
          <a:p>
            <a:fld id="{AF0A2F19-16C9-4121-81D7-DC4ECC738E73}" type="slidenum">
              <a:rPr lang="en-GB" smtClean="0"/>
              <a:t>‹#›</a:t>
            </a:fld>
            <a:endParaRPr lang="en-GB"/>
          </a:p>
        </p:txBody>
      </p:sp>
    </p:spTree>
    <p:extLst>
      <p:ext uri="{BB962C8B-B14F-4D97-AF65-F5344CB8AC3E}">
        <p14:creationId xmlns:p14="http://schemas.microsoft.com/office/powerpoint/2010/main" val="2226464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936761-DC66-44F2-8CF2-AF720C25EC5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F40A6F-E415-4973-AFD4-00E7B6D763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699FF1-B50E-4F36-B2AE-90F281FAE4EB}"/>
              </a:ext>
            </a:extLst>
          </p:cNvPr>
          <p:cNvSpPr>
            <a:spLocks noGrp="1"/>
          </p:cNvSpPr>
          <p:nvPr>
            <p:ph type="dt" sz="half" idx="10"/>
          </p:nvPr>
        </p:nvSpPr>
        <p:spPr/>
        <p:txBody>
          <a:bodyPr/>
          <a:lstStyle/>
          <a:p>
            <a:fld id="{CD4873DE-26FC-473C-BEF5-C2B8BFE32954}" type="datetimeFigureOut">
              <a:rPr lang="en-GB" smtClean="0"/>
              <a:t>22/11/2024</a:t>
            </a:fld>
            <a:endParaRPr lang="en-GB"/>
          </a:p>
        </p:txBody>
      </p:sp>
      <p:sp>
        <p:nvSpPr>
          <p:cNvPr id="5" name="Footer Placeholder 4">
            <a:extLst>
              <a:ext uri="{FF2B5EF4-FFF2-40B4-BE49-F238E27FC236}">
                <a16:creationId xmlns:a16="http://schemas.microsoft.com/office/drawing/2014/main" id="{B910B659-6058-4A85-B39D-F657FFBBA6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394DBA-6E96-497A-B110-A96853A09C5B}"/>
              </a:ext>
            </a:extLst>
          </p:cNvPr>
          <p:cNvSpPr>
            <a:spLocks noGrp="1"/>
          </p:cNvSpPr>
          <p:nvPr>
            <p:ph type="sldNum" sz="quarter" idx="12"/>
          </p:nvPr>
        </p:nvSpPr>
        <p:spPr/>
        <p:txBody>
          <a:bodyPr/>
          <a:lstStyle/>
          <a:p>
            <a:fld id="{AF0A2F19-16C9-4121-81D7-DC4ECC738E73}" type="slidenum">
              <a:rPr lang="en-GB" smtClean="0"/>
              <a:t>‹#›</a:t>
            </a:fld>
            <a:endParaRPr lang="en-GB"/>
          </a:p>
        </p:txBody>
      </p:sp>
    </p:spTree>
    <p:extLst>
      <p:ext uri="{BB962C8B-B14F-4D97-AF65-F5344CB8AC3E}">
        <p14:creationId xmlns:p14="http://schemas.microsoft.com/office/powerpoint/2010/main" val="535513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32CCC-57B9-447B-A76F-2B44CC1099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5D9394-5047-4E2C-9C47-0D7EFDDAAB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1605E6-4F06-4FD6-9F34-1C9EADFF99F1}"/>
              </a:ext>
            </a:extLst>
          </p:cNvPr>
          <p:cNvSpPr>
            <a:spLocks noGrp="1"/>
          </p:cNvSpPr>
          <p:nvPr>
            <p:ph type="dt" sz="half" idx="10"/>
          </p:nvPr>
        </p:nvSpPr>
        <p:spPr/>
        <p:txBody>
          <a:bodyPr/>
          <a:lstStyle/>
          <a:p>
            <a:fld id="{CD4873DE-26FC-473C-BEF5-C2B8BFE32954}" type="datetimeFigureOut">
              <a:rPr lang="en-GB" smtClean="0"/>
              <a:t>22/11/2024</a:t>
            </a:fld>
            <a:endParaRPr lang="en-GB"/>
          </a:p>
        </p:txBody>
      </p:sp>
      <p:sp>
        <p:nvSpPr>
          <p:cNvPr id="5" name="Footer Placeholder 4">
            <a:extLst>
              <a:ext uri="{FF2B5EF4-FFF2-40B4-BE49-F238E27FC236}">
                <a16:creationId xmlns:a16="http://schemas.microsoft.com/office/drawing/2014/main" id="{91AC5BF8-1428-421A-81D8-EA3045FCB8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E35D14-B2A9-4981-8239-4FA2E0B2BF38}"/>
              </a:ext>
            </a:extLst>
          </p:cNvPr>
          <p:cNvSpPr>
            <a:spLocks noGrp="1"/>
          </p:cNvSpPr>
          <p:nvPr>
            <p:ph type="sldNum" sz="quarter" idx="12"/>
          </p:nvPr>
        </p:nvSpPr>
        <p:spPr/>
        <p:txBody>
          <a:bodyPr/>
          <a:lstStyle/>
          <a:p>
            <a:fld id="{AF0A2F19-16C9-4121-81D7-DC4ECC738E73}" type="slidenum">
              <a:rPr lang="en-GB" smtClean="0"/>
              <a:t>‹#›</a:t>
            </a:fld>
            <a:endParaRPr lang="en-GB"/>
          </a:p>
        </p:txBody>
      </p:sp>
    </p:spTree>
    <p:extLst>
      <p:ext uri="{BB962C8B-B14F-4D97-AF65-F5344CB8AC3E}">
        <p14:creationId xmlns:p14="http://schemas.microsoft.com/office/powerpoint/2010/main" val="3604809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3640F-35F2-41F2-BC7F-2DC9CC27B1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BD30BF5-6946-498E-8609-A8E4B7F09E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59509-4685-496A-86BE-5CD8F142FE64}"/>
              </a:ext>
            </a:extLst>
          </p:cNvPr>
          <p:cNvSpPr>
            <a:spLocks noGrp="1"/>
          </p:cNvSpPr>
          <p:nvPr>
            <p:ph type="dt" sz="half" idx="10"/>
          </p:nvPr>
        </p:nvSpPr>
        <p:spPr/>
        <p:txBody>
          <a:bodyPr/>
          <a:lstStyle/>
          <a:p>
            <a:fld id="{CD4873DE-26FC-473C-BEF5-C2B8BFE32954}" type="datetimeFigureOut">
              <a:rPr lang="en-GB" smtClean="0"/>
              <a:t>22/11/2024</a:t>
            </a:fld>
            <a:endParaRPr lang="en-GB"/>
          </a:p>
        </p:txBody>
      </p:sp>
      <p:sp>
        <p:nvSpPr>
          <p:cNvPr id="5" name="Footer Placeholder 4">
            <a:extLst>
              <a:ext uri="{FF2B5EF4-FFF2-40B4-BE49-F238E27FC236}">
                <a16:creationId xmlns:a16="http://schemas.microsoft.com/office/drawing/2014/main" id="{7129B48D-7900-4C68-8A0A-BB36991888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279E16-866C-4214-8B44-E350B607DB0D}"/>
              </a:ext>
            </a:extLst>
          </p:cNvPr>
          <p:cNvSpPr>
            <a:spLocks noGrp="1"/>
          </p:cNvSpPr>
          <p:nvPr>
            <p:ph type="sldNum" sz="quarter" idx="12"/>
          </p:nvPr>
        </p:nvSpPr>
        <p:spPr/>
        <p:txBody>
          <a:bodyPr/>
          <a:lstStyle/>
          <a:p>
            <a:fld id="{AF0A2F19-16C9-4121-81D7-DC4ECC738E73}" type="slidenum">
              <a:rPr lang="en-GB" smtClean="0"/>
              <a:t>‹#›</a:t>
            </a:fld>
            <a:endParaRPr lang="en-GB"/>
          </a:p>
        </p:txBody>
      </p:sp>
    </p:spTree>
    <p:extLst>
      <p:ext uri="{BB962C8B-B14F-4D97-AF65-F5344CB8AC3E}">
        <p14:creationId xmlns:p14="http://schemas.microsoft.com/office/powerpoint/2010/main" val="2908277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BA451-8FF2-4CDC-98A4-936CFA97F2F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905061-5C71-4714-988C-8BBAF5DA8B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F87770F-4901-40B9-8D2C-73379BAC4D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51A6DDE-5432-4726-8CCF-DBA292379D34}"/>
              </a:ext>
            </a:extLst>
          </p:cNvPr>
          <p:cNvSpPr>
            <a:spLocks noGrp="1"/>
          </p:cNvSpPr>
          <p:nvPr>
            <p:ph type="dt" sz="half" idx="10"/>
          </p:nvPr>
        </p:nvSpPr>
        <p:spPr/>
        <p:txBody>
          <a:bodyPr/>
          <a:lstStyle/>
          <a:p>
            <a:fld id="{CD4873DE-26FC-473C-BEF5-C2B8BFE32954}" type="datetimeFigureOut">
              <a:rPr lang="en-GB" smtClean="0"/>
              <a:t>22/11/2024</a:t>
            </a:fld>
            <a:endParaRPr lang="en-GB"/>
          </a:p>
        </p:txBody>
      </p:sp>
      <p:sp>
        <p:nvSpPr>
          <p:cNvPr id="6" name="Footer Placeholder 5">
            <a:extLst>
              <a:ext uri="{FF2B5EF4-FFF2-40B4-BE49-F238E27FC236}">
                <a16:creationId xmlns:a16="http://schemas.microsoft.com/office/drawing/2014/main" id="{907E6529-AC41-4C75-B958-2680DD66832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EC7BE5-6CC4-4278-AA46-4FF4B8EEABCA}"/>
              </a:ext>
            </a:extLst>
          </p:cNvPr>
          <p:cNvSpPr>
            <a:spLocks noGrp="1"/>
          </p:cNvSpPr>
          <p:nvPr>
            <p:ph type="sldNum" sz="quarter" idx="12"/>
          </p:nvPr>
        </p:nvSpPr>
        <p:spPr/>
        <p:txBody>
          <a:bodyPr/>
          <a:lstStyle/>
          <a:p>
            <a:fld id="{AF0A2F19-16C9-4121-81D7-DC4ECC738E73}" type="slidenum">
              <a:rPr lang="en-GB" smtClean="0"/>
              <a:t>‹#›</a:t>
            </a:fld>
            <a:endParaRPr lang="en-GB"/>
          </a:p>
        </p:txBody>
      </p:sp>
    </p:spTree>
    <p:extLst>
      <p:ext uri="{BB962C8B-B14F-4D97-AF65-F5344CB8AC3E}">
        <p14:creationId xmlns:p14="http://schemas.microsoft.com/office/powerpoint/2010/main" val="325670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5117C-B289-4DB2-81F8-C7D76ED8F52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3CAEA06-2FD4-48A5-AAC3-115A0D793C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FDDF11-1AA8-4835-981E-333F90B0FB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C3FE83A-4049-4074-BA44-AEFEB9A2AD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C060FE-6567-4588-A5FD-026A76CA3E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DECFD37-63E1-420D-9650-CFC3F4138516}"/>
              </a:ext>
            </a:extLst>
          </p:cNvPr>
          <p:cNvSpPr>
            <a:spLocks noGrp="1"/>
          </p:cNvSpPr>
          <p:nvPr>
            <p:ph type="dt" sz="half" idx="10"/>
          </p:nvPr>
        </p:nvSpPr>
        <p:spPr/>
        <p:txBody>
          <a:bodyPr/>
          <a:lstStyle/>
          <a:p>
            <a:fld id="{CD4873DE-26FC-473C-BEF5-C2B8BFE32954}" type="datetimeFigureOut">
              <a:rPr lang="en-GB" smtClean="0"/>
              <a:t>22/11/2024</a:t>
            </a:fld>
            <a:endParaRPr lang="en-GB"/>
          </a:p>
        </p:txBody>
      </p:sp>
      <p:sp>
        <p:nvSpPr>
          <p:cNvPr id="8" name="Footer Placeholder 7">
            <a:extLst>
              <a:ext uri="{FF2B5EF4-FFF2-40B4-BE49-F238E27FC236}">
                <a16:creationId xmlns:a16="http://schemas.microsoft.com/office/drawing/2014/main" id="{067F593A-48CA-4FDD-883A-5B1D79E7C11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16A0B04-6C9D-4ABB-A37A-B3CDFECF2833}"/>
              </a:ext>
            </a:extLst>
          </p:cNvPr>
          <p:cNvSpPr>
            <a:spLocks noGrp="1"/>
          </p:cNvSpPr>
          <p:nvPr>
            <p:ph type="sldNum" sz="quarter" idx="12"/>
          </p:nvPr>
        </p:nvSpPr>
        <p:spPr/>
        <p:txBody>
          <a:bodyPr/>
          <a:lstStyle/>
          <a:p>
            <a:fld id="{AF0A2F19-16C9-4121-81D7-DC4ECC738E73}" type="slidenum">
              <a:rPr lang="en-GB" smtClean="0"/>
              <a:t>‹#›</a:t>
            </a:fld>
            <a:endParaRPr lang="en-GB"/>
          </a:p>
        </p:txBody>
      </p:sp>
    </p:spTree>
    <p:extLst>
      <p:ext uri="{BB962C8B-B14F-4D97-AF65-F5344CB8AC3E}">
        <p14:creationId xmlns:p14="http://schemas.microsoft.com/office/powerpoint/2010/main" val="2871967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825D5-42B1-4F8D-AF87-9699F598E72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3826E8B-B7D7-4904-8220-83589BA981F9}"/>
              </a:ext>
            </a:extLst>
          </p:cNvPr>
          <p:cNvSpPr>
            <a:spLocks noGrp="1"/>
          </p:cNvSpPr>
          <p:nvPr>
            <p:ph type="dt" sz="half" idx="10"/>
          </p:nvPr>
        </p:nvSpPr>
        <p:spPr/>
        <p:txBody>
          <a:bodyPr/>
          <a:lstStyle/>
          <a:p>
            <a:fld id="{CD4873DE-26FC-473C-BEF5-C2B8BFE32954}" type="datetimeFigureOut">
              <a:rPr lang="en-GB" smtClean="0"/>
              <a:t>22/11/2024</a:t>
            </a:fld>
            <a:endParaRPr lang="en-GB"/>
          </a:p>
        </p:txBody>
      </p:sp>
      <p:sp>
        <p:nvSpPr>
          <p:cNvPr id="4" name="Footer Placeholder 3">
            <a:extLst>
              <a:ext uri="{FF2B5EF4-FFF2-40B4-BE49-F238E27FC236}">
                <a16:creationId xmlns:a16="http://schemas.microsoft.com/office/drawing/2014/main" id="{4FC0E3AB-54AF-4DD2-A3A5-FD85EEFCDA7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2749E85-3B9F-4D1C-8D82-341A379F4B0A}"/>
              </a:ext>
            </a:extLst>
          </p:cNvPr>
          <p:cNvSpPr>
            <a:spLocks noGrp="1"/>
          </p:cNvSpPr>
          <p:nvPr>
            <p:ph type="sldNum" sz="quarter" idx="12"/>
          </p:nvPr>
        </p:nvSpPr>
        <p:spPr/>
        <p:txBody>
          <a:bodyPr/>
          <a:lstStyle/>
          <a:p>
            <a:fld id="{AF0A2F19-16C9-4121-81D7-DC4ECC738E73}" type="slidenum">
              <a:rPr lang="en-GB" smtClean="0"/>
              <a:t>‹#›</a:t>
            </a:fld>
            <a:endParaRPr lang="en-GB"/>
          </a:p>
        </p:txBody>
      </p:sp>
    </p:spTree>
    <p:extLst>
      <p:ext uri="{BB962C8B-B14F-4D97-AF65-F5344CB8AC3E}">
        <p14:creationId xmlns:p14="http://schemas.microsoft.com/office/powerpoint/2010/main" val="379088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1A9B3A-6A8B-42CC-92A5-C5CB559C27BB}"/>
              </a:ext>
            </a:extLst>
          </p:cNvPr>
          <p:cNvSpPr>
            <a:spLocks noGrp="1"/>
          </p:cNvSpPr>
          <p:nvPr>
            <p:ph type="dt" sz="half" idx="10"/>
          </p:nvPr>
        </p:nvSpPr>
        <p:spPr/>
        <p:txBody>
          <a:bodyPr/>
          <a:lstStyle/>
          <a:p>
            <a:fld id="{CD4873DE-26FC-473C-BEF5-C2B8BFE32954}" type="datetimeFigureOut">
              <a:rPr lang="en-GB" smtClean="0"/>
              <a:t>22/11/2024</a:t>
            </a:fld>
            <a:endParaRPr lang="en-GB"/>
          </a:p>
        </p:txBody>
      </p:sp>
      <p:sp>
        <p:nvSpPr>
          <p:cNvPr id="3" name="Footer Placeholder 2">
            <a:extLst>
              <a:ext uri="{FF2B5EF4-FFF2-40B4-BE49-F238E27FC236}">
                <a16:creationId xmlns:a16="http://schemas.microsoft.com/office/drawing/2014/main" id="{1BA6EB0D-B83D-4953-A305-11666CC5957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5E313F7-FFEF-4957-9AE9-C96FA8739A27}"/>
              </a:ext>
            </a:extLst>
          </p:cNvPr>
          <p:cNvSpPr>
            <a:spLocks noGrp="1"/>
          </p:cNvSpPr>
          <p:nvPr>
            <p:ph type="sldNum" sz="quarter" idx="12"/>
          </p:nvPr>
        </p:nvSpPr>
        <p:spPr/>
        <p:txBody>
          <a:bodyPr/>
          <a:lstStyle/>
          <a:p>
            <a:fld id="{AF0A2F19-16C9-4121-81D7-DC4ECC738E73}" type="slidenum">
              <a:rPr lang="en-GB" smtClean="0"/>
              <a:t>‹#›</a:t>
            </a:fld>
            <a:endParaRPr lang="en-GB"/>
          </a:p>
        </p:txBody>
      </p:sp>
    </p:spTree>
    <p:extLst>
      <p:ext uri="{BB962C8B-B14F-4D97-AF65-F5344CB8AC3E}">
        <p14:creationId xmlns:p14="http://schemas.microsoft.com/office/powerpoint/2010/main" val="416280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5B1F4-6449-4C35-A771-68411E2024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F872C1D-33C2-45AB-895F-171664D666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EFB3DB9-E6C3-4268-910D-730FF66B48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01D897-54E8-4498-AAD7-CADA99C3BF91}"/>
              </a:ext>
            </a:extLst>
          </p:cNvPr>
          <p:cNvSpPr>
            <a:spLocks noGrp="1"/>
          </p:cNvSpPr>
          <p:nvPr>
            <p:ph type="dt" sz="half" idx="10"/>
          </p:nvPr>
        </p:nvSpPr>
        <p:spPr/>
        <p:txBody>
          <a:bodyPr/>
          <a:lstStyle/>
          <a:p>
            <a:fld id="{CD4873DE-26FC-473C-BEF5-C2B8BFE32954}" type="datetimeFigureOut">
              <a:rPr lang="en-GB" smtClean="0"/>
              <a:t>22/11/2024</a:t>
            </a:fld>
            <a:endParaRPr lang="en-GB"/>
          </a:p>
        </p:txBody>
      </p:sp>
      <p:sp>
        <p:nvSpPr>
          <p:cNvPr id="6" name="Footer Placeholder 5">
            <a:extLst>
              <a:ext uri="{FF2B5EF4-FFF2-40B4-BE49-F238E27FC236}">
                <a16:creationId xmlns:a16="http://schemas.microsoft.com/office/drawing/2014/main" id="{72F1FE5E-7FB7-4DB1-9C4B-8AD2228117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4DEE65-896A-4B46-B9D7-0BAABAE1C5C6}"/>
              </a:ext>
            </a:extLst>
          </p:cNvPr>
          <p:cNvSpPr>
            <a:spLocks noGrp="1"/>
          </p:cNvSpPr>
          <p:nvPr>
            <p:ph type="sldNum" sz="quarter" idx="12"/>
          </p:nvPr>
        </p:nvSpPr>
        <p:spPr/>
        <p:txBody>
          <a:bodyPr/>
          <a:lstStyle/>
          <a:p>
            <a:fld id="{AF0A2F19-16C9-4121-81D7-DC4ECC738E73}" type="slidenum">
              <a:rPr lang="en-GB" smtClean="0"/>
              <a:t>‹#›</a:t>
            </a:fld>
            <a:endParaRPr lang="en-GB"/>
          </a:p>
        </p:txBody>
      </p:sp>
    </p:spTree>
    <p:extLst>
      <p:ext uri="{BB962C8B-B14F-4D97-AF65-F5344CB8AC3E}">
        <p14:creationId xmlns:p14="http://schemas.microsoft.com/office/powerpoint/2010/main" val="2228824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4EF91-67F5-4C48-B8D5-5EB96F1FC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034DE70-B949-4713-AE44-87F1FF9F08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65419D1-9BC9-4C13-94A6-A080C333E4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8733C6-17F3-4E67-80E9-E195F08E7ED7}"/>
              </a:ext>
            </a:extLst>
          </p:cNvPr>
          <p:cNvSpPr>
            <a:spLocks noGrp="1"/>
          </p:cNvSpPr>
          <p:nvPr>
            <p:ph type="dt" sz="half" idx="10"/>
          </p:nvPr>
        </p:nvSpPr>
        <p:spPr/>
        <p:txBody>
          <a:bodyPr/>
          <a:lstStyle/>
          <a:p>
            <a:fld id="{CD4873DE-26FC-473C-BEF5-C2B8BFE32954}" type="datetimeFigureOut">
              <a:rPr lang="en-GB" smtClean="0"/>
              <a:t>22/11/2024</a:t>
            </a:fld>
            <a:endParaRPr lang="en-GB"/>
          </a:p>
        </p:txBody>
      </p:sp>
      <p:sp>
        <p:nvSpPr>
          <p:cNvPr id="6" name="Footer Placeholder 5">
            <a:extLst>
              <a:ext uri="{FF2B5EF4-FFF2-40B4-BE49-F238E27FC236}">
                <a16:creationId xmlns:a16="http://schemas.microsoft.com/office/drawing/2014/main" id="{89F1F954-835B-4CCA-BEDE-1807AFF7D34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25B1F6-75EB-4520-BDE8-40DDC6452C7B}"/>
              </a:ext>
            </a:extLst>
          </p:cNvPr>
          <p:cNvSpPr>
            <a:spLocks noGrp="1"/>
          </p:cNvSpPr>
          <p:nvPr>
            <p:ph type="sldNum" sz="quarter" idx="12"/>
          </p:nvPr>
        </p:nvSpPr>
        <p:spPr/>
        <p:txBody>
          <a:bodyPr/>
          <a:lstStyle/>
          <a:p>
            <a:fld id="{AF0A2F19-16C9-4121-81D7-DC4ECC738E73}" type="slidenum">
              <a:rPr lang="en-GB" smtClean="0"/>
              <a:t>‹#›</a:t>
            </a:fld>
            <a:endParaRPr lang="en-GB"/>
          </a:p>
        </p:txBody>
      </p:sp>
    </p:spTree>
    <p:extLst>
      <p:ext uri="{BB962C8B-B14F-4D97-AF65-F5344CB8AC3E}">
        <p14:creationId xmlns:p14="http://schemas.microsoft.com/office/powerpoint/2010/main" val="2302841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9471B5-AC01-4892-8DA8-93C60DE6EB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BE4C787-F12D-4FB8-A96E-CC7BB3E571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975005-DBDF-43E8-B23C-7DB8D93515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4873DE-26FC-473C-BEF5-C2B8BFE32954}" type="datetimeFigureOut">
              <a:rPr lang="en-GB" smtClean="0"/>
              <a:t>22/11/2024</a:t>
            </a:fld>
            <a:endParaRPr lang="en-GB"/>
          </a:p>
        </p:txBody>
      </p:sp>
      <p:sp>
        <p:nvSpPr>
          <p:cNvPr id="5" name="Footer Placeholder 4">
            <a:extLst>
              <a:ext uri="{FF2B5EF4-FFF2-40B4-BE49-F238E27FC236}">
                <a16:creationId xmlns:a16="http://schemas.microsoft.com/office/drawing/2014/main" id="{E0F4A9F1-8117-4CA0-BB31-B07EACA00A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AC2F6AF-1BE0-44D1-83B9-BA0AD32C27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0A2F19-16C9-4121-81D7-DC4ECC738E73}" type="slidenum">
              <a:rPr lang="en-GB" smtClean="0"/>
              <a:t>‹#›</a:t>
            </a:fld>
            <a:endParaRPr lang="en-GB"/>
          </a:p>
        </p:txBody>
      </p:sp>
    </p:spTree>
    <p:extLst>
      <p:ext uri="{BB962C8B-B14F-4D97-AF65-F5344CB8AC3E}">
        <p14:creationId xmlns:p14="http://schemas.microsoft.com/office/powerpoint/2010/main" val="3488856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svg"/><Relationship Id="rId11" Type="http://schemas.openxmlformats.org/officeDocument/2006/relationships/image" Target="../media/image9.sv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microsoft.com/office/2018/10/relationships/comments" Target="../comments/modernComment_11B_EFC43C9A.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9.png"/><Relationship Id="rId7" Type="http://schemas.openxmlformats.org/officeDocument/2006/relationships/image" Target="../media/image51.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12.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11.png"/><Relationship Id="rId7" Type="http://schemas.openxmlformats.org/officeDocument/2006/relationships/image" Target="../media/image55.jpeg"/><Relationship Id="rId12"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4.jpeg"/><Relationship Id="rId11" Type="http://schemas.openxmlformats.org/officeDocument/2006/relationships/image" Target="../media/image59.png"/><Relationship Id="rId5" Type="http://schemas.openxmlformats.org/officeDocument/2006/relationships/image" Target="../media/image53.jpeg"/><Relationship Id="rId10" Type="http://schemas.openxmlformats.org/officeDocument/2006/relationships/image" Target="../media/image58.png"/><Relationship Id="rId4" Type="http://schemas.openxmlformats.org/officeDocument/2006/relationships/image" Target="../media/image52.jpeg"/><Relationship Id="rId9"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svg"/></Relationships>
</file>

<file path=ppt/slides/_rels/slide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notesSlide" Target="../notesSlides/notesSlide6.xml"/><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F28C115-AC93-C0C7-AA2C-4924F5099302}"/>
              </a:ext>
            </a:extLst>
          </p:cNvPr>
          <p:cNvGrpSpPr/>
          <p:nvPr/>
        </p:nvGrpSpPr>
        <p:grpSpPr>
          <a:xfrm>
            <a:off x="1039789" y="91419"/>
            <a:ext cx="9708159" cy="6695101"/>
            <a:chOff x="2878598" y="3437362"/>
            <a:chExt cx="3408929" cy="2894766"/>
          </a:xfrm>
        </p:grpSpPr>
        <p:grpSp>
          <p:nvGrpSpPr>
            <p:cNvPr id="11" name="Group 10">
              <a:extLst>
                <a:ext uri="{FF2B5EF4-FFF2-40B4-BE49-F238E27FC236}">
                  <a16:creationId xmlns:a16="http://schemas.microsoft.com/office/drawing/2014/main" id="{D1B45DFD-406E-44B1-1B0D-8483A2168E94}"/>
                </a:ext>
              </a:extLst>
            </p:cNvPr>
            <p:cNvGrpSpPr>
              <a:grpSpLocks noChangeAspect="1"/>
            </p:cNvGrpSpPr>
            <p:nvPr/>
          </p:nvGrpSpPr>
          <p:grpSpPr>
            <a:xfrm>
              <a:off x="2878598" y="3528097"/>
              <a:ext cx="765158" cy="785096"/>
              <a:chOff x="2934216" y="2036885"/>
              <a:chExt cx="510105" cy="523397"/>
            </a:xfrm>
          </p:grpSpPr>
          <p:sp>
            <p:nvSpPr>
              <p:cNvPr id="23" name="Oval 22">
                <a:extLst>
                  <a:ext uri="{FF2B5EF4-FFF2-40B4-BE49-F238E27FC236}">
                    <a16:creationId xmlns:a16="http://schemas.microsoft.com/office/drawing/2014/main" id="{FBBC8E19-E383-DECC-F890-5F90EE542258}"/>
                  </a:ext>
                </a:extLst>
              </p:cNvPr>
              <p:cNvSpPr/>
              <p:nvPr/>
            </p:nvSpPr>
            <p:spPr>
              <a:xfrm>
                <a:off x="2934216" y="2036885"/>
                <a:ext cx="510105" cy="523397"/>
              </a:xfrm>
              <a:prstGeom prst="ellipse">
                <a:avLst/>
              </a:prstGeom>
              <a:solidFill>
                <a:srgbClr val="00B050">
                  <a:alpha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pic>
            <p:nvPicPr>
              <p:cNvPr id="24" name="Graphic 23" descr="Rainforest with solid fill">
                <a:extLst>
                  <a:ext uri="{FF2B5EF4-FFF2-40B4-BE49-F238E27FC236}">
                    <a16:creationId xmlns:a16="http://schemas.microsoft.com/office/drawing/2014/main" id="{22A0964B-E727-04C4-76BC-0F4D006FB2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94084" y="2065204"/>
                <a:ext cx="418600" cy="418600"/>
              </a:xfrm>
              <a:prstGeom prst="rect">
                <a:avLst/>
              </a:prstGeom>
            </p:spPr>
          </p:pic>
        </p:grpSp>
        <p:grpSp>
          <p:nvGrpSpPr>
            <p:cNvPr id="12" name="Group 11">
              <a:extLst>
                <a:ext uri="{FF2B5EF4-FFF2-40B4-BE49-F238E27FC236}">
                  <a16:creationId xmlns:a16="http://schemas.microsoft.com/office/drawing/2014/main" id="{2224C0FA-FC8B-34EB-946B-FC3C7AC5755E}"/>
                </a:ext>
              </a:extLst>
            </p:cNvPr>
            <p:cNvGrpSpPr>
              <a:grpSpLocks noChangeAspect="1"/>
            </p:cNvGrpSpPr>
            <p:nvPr/>
          </p:nvGrpSpPr>
          <p:grpSpPr>
            <a:xfrm>
              <a:off x="2915208" y="5542312"/>
              <a:ext cx="769758" cy="789816"/>
              <a:chOff x="3492159" y="2908601"/>
              <a:chExt cx="510105" cy="523397"/>
            </a:xfrm>
          </p:grpSpPr>
          <p:sp>
            <p:nvSpPr>
              <p:cNvPr id="21" name="Oval 20">
                <a:extLst>
                  <a:ext uri="{FF2B5EF4-FFF2-40B4-BE49-F238E27FC236}">
                    <a16:creationId xmlns:a16="http://schemas.microsoft.com/office/drawing/2014/main" id="{53F34F69-0593-630F-F88E-E6F117F4528C}"/>
                  </a:ext>
                </a:extLst>
              </p:cNvPr>
              <p:cNvSpPr/>
              <p:nvPr/>
            </p:nvSpPr>
            <p:spPr>
              <a:xfrm>
                <a:off x="3492159" y="2908601"/>
                <a:ext cx="510105" cy="523397"/>
              </a:xfrm>
              <a:prstGeom prst="ellipse">
                <a:avLst/>
              </a:prstGeom>
              <a:solidFill>
                <a:srgbClr val="FF9900">
                  <a:alpha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pic>
            <p:nvPicPr>
              <p:cNvPr id="22" name="Graphic 21" descr="Test tubes with solid fill">
                <a:extLst>
                  <a:ext uri="{FF2B5EF4-FFF2-40B4-BE49-F238E27FC236}">
                    <a16:creationId xmlns:a16="http://schemas.microsoft.com/office/drawing/2014/main" id="{C0BF2C7D-AD0C-4C77-92FD-1187D5349D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8094" y="2946345"/>
                <a:ext cx="419727" cy="419727"/>
              </a:xfrm>
              <a:prstGeom prst="rect">
                <a:avLst/>
              </a:prstGeom>
            </p:spPr>
          </p:pic>
        </p:grpSp>
        <p:sp>
          <p:nvSpPr>
            <p:cNvPr id="13" name="Oval 12">
              <a:extLst>
                <a:ext uri="{FF2B5EF4-FFF2-40B4-BE49-F238E27FC236}">
                  <a16:creationId xmlns:a16="http://schemas.microsoft.com/office/drawing/2014/main" id="{B9A2648E-2576-5B8F-B403-D031BE623B12}"/>
                </a:ext>
              </a:extLst>
            </p:cNvPr>
            <p:cNvSpPr/>
            <p:nvPr/>
          </p:nvSpPr>
          <p:spPr>
            <a:xfrm>
              <a:off x="5521942" y="5519118"/>
              <a:ext cx="746269" cy="765714"/>
            </a:xfrm>
            <a:prstGeom prst="ellipse">
              <a:avLst/>
            </a:prstGeom>
            <a:solidFill>
              <a:srgbClr val="00B0F0">
                <a:alpha val="7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nvGrpSpPr>
            <p:cNvPr id="14" name="Group 13">
              <a:extLst>
                <a:ext uri="{FF2B5EF4-FFF2-40B4-BE49-F238E27FC236}">
                  <a16:creationId xmlns:a16="http://schemas.microsoft.com/office/drawing/2014/main" id="{1EF80B9C-5B19-A7E7-073F-F5885A3A1494}"/>
                </a:ext>
              </a:extLst>
            </p:cNvPr>
            <p:cNvGrpSpPr>
              <a:grpSpLocks noChangeAspect="1"/>
            </p:cNvGrpSpPr>
            <p:nvPr/>
          </p:nvGrpSpPr>
          <p:grpSpPr>
            <a:xfrm>
              <a:off x="5522369" y="3437362"/>
              <a:ext cx="765158" cy="785096"/>
              <a:chOff x="5626622" y="2080741"/>
              <a:chExt cx="510105" cy="523397"/>
            </a:xfrm>
          </p:grpSpPr>
          <p:sp>
            <p:nvSpPr>
              <p:cNvPr id="19" name="Oval 18">
                <a:extLst>
                  <a:ext uri="{FF2B5EF4-FFF2-40B4-BE49-F238E27FC236}">
                    <a16:creationId xmlns:a16="http://schemas.microsoft.com/office/drawing/2014/main" id="{6E96211B-2515-4C85-F25C-EF429F311F2D}"/>
                  </a:ext>
                </a:extLst>
              </p:cNvPr>
              <p:cNvSpPr/>
              <p:nvPr/>
            </p:nvSpPr>
            <p:spPr>
              <a:xfrm>
                <a:off x="5626622" y="2080741"/>
                <a:ext cx="510105" cy="523397"/>
              </a:xfrm>
              <a:prstGeom prst="ellipse">
                <a:avLst/>
              </a:prstGeom>
              <a:solidFill>
                <a:srgbClr val="9789A9">
                  <a:alpha val="49916"/>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pic>
            <p:nvPicPr>
              <p:cNvPr id="20" name="Graphic 19" descr="Computer with solid fill">
                <a:extLst>
                  <a:ext uri="{FF2B5EF4-FFF2-40B4-BE49-F238E27FC236}">
                    <a16:creationId xmlns:a16="http://schemas.microsoft.com/office/drawing/2014/main" id="{811AEDCB-3A5C-6D5E-4036-301067BFB8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68101" y="2131076"/>
                <a:ext cx="432050" cy="432050"/>
              </a:xfrm>
              <a:prstGeom prst="rect">
                <a:avLst/>
              </a:prstGeom>
            </p:spPr>
          </p:pic>
        </p:grpSp>
        <p:cxnSp>
          <p:nvCxnSpPr>
            <p:cNvPr id="15" name="Straight Arrow Connector 14">
              <a:extLst>
                <a:ext uri="{FF2B5EF4-FFF2-40B4-BE49-F238E27FC236}">
                  <a16:creationId xmlns:a16="http://schemas.microsoft.com/office/drawing/2014/main" id="{0B41C201-9839-AC99-FADC-168FDD7307BD}"/>
                </a:ext>
              </a:extLst>
            </p:cNvPr>
            <p:cNvCxnSpPr>
              <a:cxnSpLocks/>
            </p:cNvCxnSpPr>
            <p:nvPr/>
          </p:nvCxnSpPr>
          <p:spPr>
            <a:xfrm>
              <a:off x="3650981" y="4043245"/>
              <a:ext cx="1892512" cy="1649600"/>
            </a:xfrm>
            <a:prstGeom prst="straightConnector1">
              <a:avLst/>
            </a:prstGeom>
            <a:noFill/>
            <a:ln w="88900" cap="flat" cmpd="sng" algn="ctr">
              <a:solidFill>
                <a:srgbClr val="00B050"/>
              </a:solidFill>
              <a:prstDash val="solid"/>
              <a:headEnd type="triangle" w="med" len="sm"/>
              <a:tailEnd type="triangle" w="med" len="sm"/>
            </a:ln>
            <a:effectLst/>
          </p:spPr>
        </p:cxnSp>
        <p:cxnSp>
          <p:nvCxnSpPr>
            <p:cNvPr id="16" name="Straight Arrow Connector 15">
              <a:extLst>
                <a:ext uri="{FF2B5EF4-FFF2-40B4-BE49-F238E27FC236}">
                  <a16:creationId xmlns:a16="http://schemas.microsoft.com/office/drawing/2014/main" id="{575E588A-B0FF-FF0D-B589-40DC7F6C42E3}"/>
                </a:ext>
              </a:extLst>
            </p:cNvPr>
            <p:cNvCxnSpPr>
              <a:cxnSpLocks/>
            </p:cNvCxnSpPr>
            <p:nvPr/>
          </p:nvCxnSpPr>
          <p:spPr>
            <a:xfrm flipH="1">
              <a:off x="3619317" y="3965865"/>
              <a:ext cx="1924561" cy="1722327"/>
            </a:xfrm>
            <a:prstGeom prst="straightConnector1">
              <a:avLst/>
            </a:prstGeom>
            <a:noFill/>
            <a:ln w="88900" cap="flat" cmpd="sng" algn="ctr">
              <a:solidFill>
                <a:srgbClr val="00B050"/>
              </a:solidFill>
              <a:prstDash val="solid"/>
              <a:headEnd type="triangle" w="med" len="sm"/>
              <a:tailEnd type="triangle" w="med" len="sm"/>
            </a:ln>
            <a:effectLst/>
          </p:spPr>
        </p:cxnSp>
        <p:pic>
          <p:nvPicPr>
            <p:cNvPr id="17" name="Picture 16" descr="Map&#10;&#10;Description automatically generated">
              <a:extLst>
                <a:ext uri="{FF2B5EF4-FFF2-40B4-BE49-F238E27FC236}">
                  <a16:creationId xmlns:a16="http://schemas.microsoft.com/office/drawing/2014/main" id="{07B7F2AE-296C-9B0F-5EBD-54289D1564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90173" y="3838400"/>
              <a:ext cx="2120080" cy="2055905"/>
            </a:xfrm>
            <a:prstGeom prst="rect">
              <a:avLst/>
            </a:prstGeom>
          </p:spPr>
        </p:pic>
        <p:pic>
          <p:nvPicPr>
            <p:cNvPr id="18" name="Graphic 21" descr="Chemicals with solid fill">
              <a:extLst>
                <a:ext uri="{FF2B5EF4-FFF2-40B4-BE49-F238E27FC236}">
                  <a16:creationId xmlns:a16="http://schemas.microsoft.com/office/drawing/2014/main" id="{BAB9BF03-F926-6E59-4CF7-1619AC3AC03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71498" y="5594185"/>
              <a:ext cx="647156" cy="642769"/>
            </a:xfrm>
            <a:prstGeom prst="rect">
              <a:avLst/>
            </a:prstGeom>
          </p:spPr>
        </p:pic>
      </p:grpSp>
      <p:sp>
        <p:nvSpPr>
          <p:cNvPr id="3" name="Rectangle 2">
            <a:extLst>
              <a:ext uri="{FF2B5EF4-FFF2-40B4-BE49-F238E27FC236}">
                <a16:creationId xmlns:a16="http://schemas.microsoft.com/office/drawing/2014/main" id="{3C3DCB5E-853E-B316-9B0E-745F94ACEF3F}"/>
              </a:ext>
            </a:extLst>
          </p:cNvPr>
          <p:cNvSpPr/>
          <p:nvPr/>
        </p:nvSpPr>
        <p:spPr>
          <a:xfrm>
            <a:off x="55083" y="-59325"/>
            <a:ext cx="12192000" cy="6858000"/>
          </a:xfrm>
          <a:prstGeom prst="rect">
            <a:avLst/>
          </a:prstGeom>
          <a:solidFill>
            <a:schemeClr val="bg1">
              <a:alpha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grpSp>
        <p:nvGrpSpPr>
          <p:cNvPr id="10" name="Group 9">
            <a:extLst>
              <a:ext uri="{FF2B5EF4-FFF2-40B4-BE49-F238E27FC236}">
                <a16:creationId xmlns:a16="http://schemas.microsoft.com/office/drawing/2014/main" id="{609AA0CF-5F69-42BC-B9ED-9E8BF3252EEA}"/>
              </a:ext>
            </a:extLst>
          </p:cNvPr>
          <p:cNvGrpSpPr/>
          <p:nvPr/>
        </p:nvGrpSpPr>
        <p:grpSpPr>
          <a:xfrm>
            <a:off x="0" y="2010041"/>
            <a:ext cx="12191999" cy="2154436"/>
            <a:chOff x="0" y="2010041"/>
            <a:chExt cx="12191999" cy="2154436"/>
          </a:xfrm>
        </p:grpSpPr>
        <p:sp>
          <p:nvSpPr>
            <p:cNvPr id="4" name="Rectangle 3">
              <a:extLst>
                <a:ext uri="{FF2B5EF4-FFF2-40B4-BE49-F238E27FC236}">
                  <a16:creationId xmlns:a16="http://schemas.microsoft.com/office/drawing/2014/main" id="{2B85E687-36AE-4067-BDDC-536CDA016545}"/>
                </a:ext>
              </a:extLst>
            </p:cNvPr>
            <p:cNvSpPr/>
            <p:nvPr/>
          </p:nvSpPr>
          <p:spPr>
            <a:xfrm>
              <a:off x="0" y="2495549"/>
              <a:ext cx="1838325" cy="352425"/>
            </a:xfrm>
            <a:prstGeom prst="rect">
              <a:avLst/>
            </a:prstGeom>
            <a:solidFill>
              <a:srgbClr val="283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89A6902-6488-476E-A46C-F948CEF31EE6}"/>
                </a:ext>
              </a:extLst>
            </p:cNvPr>
            <p:cNvSpPr txBox="1"/>
            <p:nvPr/>
          </p:nvSpPr>
          <p:spPr>
            <a:xfrm>
              <a:off x="3630769" y="2010041"/>
              <a:ext cx="5344789" cy="1323439"/>
            </a:xfrm>
            <a:prstGeom prst="rect">
              <a:avLst/>
            </a:prstGeom>
            <a:noFill/>
          </p:spPr>
          <p:txBody>
            <a:bodyPr wrap="square" rtlCol="0">
              <a:spAutoFit/>
            </a:bodyPr>
            <a:lstStyle/>
            <a:p>
              <a:r>
                <a:rPr lang="en-GB" sz="8000" b="1" dirty="0" err="1">
                  <a:solidFill>
                    <a:srgbClr val="283560"/>
                  </a:solidFill>
                  <a:latin typeface="Bahnschrift SemiBold" panose="020B0502040204020203" pitchFamily="34" charset="0"/>
                </a:rPr>
                <a:t>EcoSENSE</a:t>
              </a:r>
              <a:endParaRPr lang="en-GB" sz="8000" b="1" dirty="0">
                <a:solidFill>
                  <a:srgbClr val="283560"/>
                </a:solidFill>
                <a:latin typeface="Bahnschrift SemiBold" panose="020B0502040204020203" pitchFamily="34" charset="0"/>
              </a:endParaRPr>
            </a:p>
          </p:txBody>
        </p:sp>
        <p:sp>
          <p:nvSpPr>
            <p:cNvPr id="8" name="TextBox 7">
              <a:extLst>
                <a:ext uri="{FF2B5EF4-FFF2-40B4-BE49-F238E27FC236}">
                  <a16:creationId xmlns:a16="http://schemas.microsoft.com/office/drawing/2014/main" id="{69EEAB9D-02F7-483F-98E4-71960987593C}"/>
                </a:ext>
              </a:extLst>
            </p:cNvPr>
            <p:cNvSpPr txBox="1"/>
            <p:nvPr/>
          </p:nvSpPr>
          <p:spPr>
            <a:xfrm>
              <a:off x="2989688" y="3333480"/>
              <a:ext cx="6114263" cy="830997"/>
            </a:xfrm>
            <a:prstGeom prst="rect">
              <a:avLst/>
            </a:prstGeom>
            <a:noFill/>
          </p:spPr>
          <p:txBody>
            <a:bodyPr wrap="square" rtlCol="0">
              <a:spAutoFit/>
            </a:bodyPr>
            <a:lstStyle/>
            <a:p>
              <a:pPr algn="ctr"/>
              <a:r>
                <a:rPr lang="en-GB" sz="2400" dirty="0">
                  <a:latin typeface="Bahnschrift SemiLight" panose="020B0502040204020203" pitchFamily="34" charset="0"/>
                </a:rPr>
                <a:t>Real-time monitoring of our environment to prevent dangerous and costly pollution</a:t>
              </a:r>
            </a:p>
          </p:txBody>
        </p:sp>
        <p:sp>
          <p:nvSpPr>
            <p:cNvPr id="9" name="Rectangle 8">
              <a:extLst>
                <a:ext uri="{FF2B5EF4-FFF2-40B4-BE49-F238E27FC236}">
                  <a16:creationId xmlns:a16="http://schemas.microsoft.com/office/drawing/2014/main" id="{DE08C70F-BB35-4FE2-9154-E14B7CA4A0B2}"/>
                </a:ext>
              </a:extLst>
            </p:cNvPr>
            <p:cNvSpPr/>
            <p:nvPr/>
          </p:nvSpPr>
          <p:spPr>
            <a:xfrm>
              <a:off x="10353674" y="2495549"/>
              <a:ext cx="1838325" cy="352425"/>
            </a:xfrm>
            <a:prstGeom prst="rect">
              <a:avLst/>
            </a:prstGeom>
            <a:solidFill>
              <a:srgbClr val="283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26" name="Picture 2" descr="A purple text on a black background&#10;&#10;Description automatically generated">
            <a:extLst>
              <a:ext uri="{FF2B5EF4-FFF2-40B4-BE49-F238E27FC236}">
                <a16:creationId xmlns:a16="http://schemas.microsoft.com/office/drawing/2014/main" id="{57893A91-C360-512C-A96A-70636E401BA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61665" y="5524500"/>
            <a:ext cx="381000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32DA505E-4D24-B787-7898-6512A9811AA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017424" y="4751631"/>
            <a:ext cx="1714500" cy="7905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CURe Programme">
            <a:extLst>
              <a:ext uri="{FF2B5EF4-FFF2-40B4-BE49-F238E27FC236}">
                <a16:creationId xmlns:a16="http://schemas.microsoft.com/office/drawing/2014/main" id="{B5E166A8-3382-85A3-F1D8-1A0F33BEE32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29042" y="5863161"/>
            <a:ext cx="3344290" cy="605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14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E11833-E400-D548-BD6A-E9D5C3DD2B9A}"/>
              </a:ext>
            </a:extLst>
          </p:cNvPr>
          <p:cNvPicPr>
            <a:picLocks noChangeAspect="1"/>
          </p:cNvPicPr>
          <p:nvPr/>
        </p:nvPicPr>
        <p:blipFill rotWithShape="1">
          <a:blip r:embed="rId4">
            <a:alphaModFix amt="20000"/>
            <a:extLst>
              <a:ext uri="{28A0092B-C50C-407E-A947-70E740481C1C}">
                <a14:useLocalDpi xmlns:a14="http://schemas.microsoft.com/office/drawing/2010/main" val="0"/>
              </a:ext>
            </a:extLst>
          </a:blip>
          <a:srcRect t="965" b="965"/>
          <a:stretch/>
        </p:blipFill>
        <p:spPr>
          <a:xfrm>
            <a:off x="1694982" y="0"/>
            <a:ext cx="10489619" cy="6857999"/>
          </a:xfrm>
          <a:prstGeom prst="rect">
            <a:avLst/>
          </a:prstGeom>
        </p:spPr>
      </p:pic>
      <p:sp>
        <p:nvSpPr>
          <p:cNvPr id="7" name="Rectangle 6">
            <a:extLst>
              <a:ext uri="{FF2B5EF4-FFF2-40B4-BE49-F238E27FC236}">
                <a16:creationId xmlns:a16="http://schemas.microsoft.com/office/drawing/2014/main" id="{C462ABE6-B0D0-77DC-18DB-600676B8D8E8}"/>
              </a:ext>
            </a:extLst>
          </p:cNvPr>
          <p:cNvSpPr/>
          <p:nvPr/>
        </p:nvSpPr>
        <p:spPr>
          <a:xfrm>
            <a:off x="-1" y="0"/>
            <a:ext cx="12192000" cy="6878973"/>
          </a:xfrm>
          <a:prstGeom prst="rect">
            <a:avLst/>
          </a:prstGeom>
          <a:solidFill>
            <a:schemeClr val="bg1">
              <a:alpha val="71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4" name="TextBox 3">
            <a:extLst>
              <a:ext uri="{FF2B5EF4-FFF2-40B4-BE49-F238E27FC236}">
                <a16:creationId xmlns:a16="http://schemas.microsoft.com/office/drawing/2014/main" id="{DB8C1C00-9AA8-4361-A6A9-19C596A93BDF}"/>
              </a:ext>
            </a:extLst>
          </p:cNvPr>
          <p:cNvSpPr txBox="1"/>
          <p:nvPr/>
        </p:nvSpPr>
        <p:spPr>
          <a:xfrm>
            <a:off x="2569592" y="182805"/>
            <a:ext cx="3809056" cy="707886"/>
          </a:xfrm>
          <a:prstGeom prst="rect">
            <a:avLst/>
          </a:prstGeom>
          <a:noFill/>
        </p:spPr>
        <p:txBody>
          <a:bodyPr wrap="none" rtlCol="0">
            <a:spAutoFit/>
          </a:bodyPr>
          <a:lstStyle/>
          <a:p>
            <a:r>
              <a:rPr lang="en-GB" sz="4000" b="1" dirty="0">
                <a:solidFill>
                  <a:srgbClr val="283560"/>
                </a:solidFill>
                <a:latin typeface="Bahnschrift SemiBold" panose="020B0502040204020203" pitchFamily="34" charset="0"/>
              </a:rPr>
              <a:t>Business Model</a:t>
            </a:r>
          </a:p>
        </p:txBody>
      </p:sp>
      <p:sp>
        <p:nvSpPr>
          <p:cNvPr id="6" name="Rectangle 5">
            <a:extLst>
              <a:ext uri="{FF2B5EF4-FFF2-40B4-BE49-F238E27FC236}">
                <a16:creationId xmlns:a16="http://schemas.microsoft.com/office/drawing/2014/main" id="{DB761B03-BE87-42EE-96E5-77E6A16F56CA}"/>
              </a:ext>
            </a:extLst>
          </p:cNvPr>
          <p:cNvSpPr/>
          <p:nvPr/>
        </p:nvSpPr>
        <p:spPr>
          <a:xfrm>
            <a:off x="0" y="0"/>
            <a:ext cx="1694985" cy="6857999"/>
          </a:xfrm>
          <a:prstGeom prst="rect">
            <a:avLst/>
          </a:prstGeom>
          <a:solidFill>
            <a:srgbClr val="283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C4F1302B-064E-724C-94EC-AE0D988B61D0}"/>
              </a:ext>
            </a:extLst>
          </p:cNvPr>
          <p:cNvSpPr txBox="1"/>
          <p:nvPr/>
        </p:nvSpPr>
        <p:spPr>
          <a:xfrm>
            <a:off x="-393171" y="6330889"/>
            <a:ext cx="2481325" cy="400110"/>
          </a:xfrm>
          <a:prstGeom prst="rect">
            <a:avLst/>
          </a:prstGeom>
          <a:noFill/>
        </p:spPr>
        <p:txBody>
          <a:bodyPr wrap="square" rtlCol="0">
            <a:spAutoFit/>
          </a:bodyPr>
          <a:lstStyle/>
          <a:p>
            <a:pPr algn="ctr"/>
            <a:r>
              <a:rPr lang="en-GB" sz="2000" dirty="0">
                <a:solidFill>
                  <a:schemeClr val="bg1"/>
                </a:solidFill>
                <a:latin typeface="Bahnschrift SemiLight" panose="020B0502040204020203" pitchFamily="34" charset="0"/>
              </a:rPr>
              <a:t>EcoSENSE</a:t>
            </a:r>
          </a:p>
        </p:txBody>
      </p:sp>
      <p:sp>
        <p:nvSpPr>
          <p:cNvPr id="23" name="TextBox 22">
            <a:extLst>
              <a:ext uri="{FF2B5EF4-FFF2-40B4-BE49-F238E27FC236}">
                <a16:creationId xmlns:a16="http://schemas.microsoft.com/office/drawing/2014/main" id="{8086755C-FC1B-2041-AD9E-CF9FADFFFAF3}"/>
              </a:ext>
            </a:extLst>
          </p:cNvPr>
          <p:cNvSpPr txBox="1"/>
          <p:nvPr/>
        </p:nvSpPr>
        <p:spPr>
          <a:xfrm>
            <a:off x="235785" y="125928"/>
            <a:ext cx="1276311" cy="1323439"/>
          </a:xfrm>
          <a:prstGeom prst="rect">
            <a:avLst/>
          </a:prstGeom>
          <a:noFill/>
        </p:spPr>
        <p:txBody>
          <a:bodyPr wrap="none" rtlCol="0">
            <a:spAutoFit/>
          </a:bodyPr>
          <a:lstStyle/>
          <a:p>
            <a:r>
              <a:rPr lang="en-GB" sz="8000" b="1" dirty="0">
                <a:solidFill>
                  <a:schemeClr val="bg1"/>
                </a:solidFill>
                <a:latin typeface="Bahnschrift SemiBold" panose="020B0502040204020203" pitchFamily="34" charset="0"/>
              </a:rPr>
              <a:t>09</a:t>
            </a:r>
          </a:p>
        </p:txBody>
      </p:sp>
      <p:grpSp>
        <p:nvGrpSpPr>
          <p:cNvPr id="98" name="Group 97">
            <a:extLst>
              <a:ext uri="{FF2B5EF4-FFF2-40B4-BE49-F238E27FC236}">
                <a16:creationId xmlns:a16="http://schemas.microsoft.com/office/drawing/2014/main" id="{67C96B86-C7D1-929F-E659-6591ADDD5803}"/>
              </a:ext>
            </a:extLst>
          </p:cNvPr>
          <p:cNvGrpSpPr/>
          <p:nvPr/>
        </p:nvGrpSpPr>
        <p:grpSpPr>
          <a:xfrm>
            <a:off x="6881101" y="236536"/>
            <a:ext cx="5075114" cy="2111042"/>
            <a:chOff x="7050058" y="119299"/>
            <a:chExt cx="5075114" cy="2111042"/>
          </a:xfrm>
        </p:grpSpPr>
        <p:sp>
          <p:nvSpPr>
            <p:cNvPr id="9" name="TextBox 8">
              <a:extLst>
                <a:ext uri="{FF2B5EF4-FFF2-40B4-BE49-F238E27FC236}">
                  <a16:creationId xmlns:a16="http://schemas.microsoft.com/office/drawing/2014/main" id="{01CFA86F-82E1-46D1-B41C-B276BD003779}"/>
                </a:ext>
              </a:extLst>
            </p:cNvPr>
            <p:cNvSpPr txBox="1"/>
            <p:nvPr/>
          </p:nvSpPr>
          <p:spPr>
            <a:xfrm>
              <a:off x="7050058" y="162284"/>
              <a:ext cx="5075113" cy="646331"/>
            </a:xfrm>
            <a:prstGeom prst="rect">
              <a:avLst/>
            </a:prstGeom>
            <a:noFill/>
          </p:spPr>
          <p:txBody>
            <a:bodyPr wrap="square" rtlCol="0">
              <a:spAutoFit/>
            </a:bodyPr>
            <a:lstStyle/>
            <a:p>
              <a:pPr algn="ctr"/>
              <a:r>
                <a:rPr lang="en-GB" dirty="0">
                  <a:latin typeface="Bahnschrift SemiBold" panose="020B0502040204020203" pitchFamily="34" charset="0"/>
                </a:rPr>
                <a:t>EcoSENSE – a manufacturer and supplier of smart sensing materials</a:t>
              </a:r>
            </a:p>
          </p:txBody>
        </p:sp>
        <p:sp>
          <p:nvSpPr>
            <p:cNvPr id="12" name="TextBox 11">
              <a:extLst>
                <a:ext uri="{FF2B5EF4-FFF2-40B4-BE49-F238E27FC236}">
                  <a16:creationId xmlns:a16="http://schemas.microsoft.com/office/drawing/2014/main" id="{42EEE574-2F14-492B-BD59-65DFBE2547FB}"/>
                </a:ext>
              </a:extLst>
            </p:cNvPr>
            <p:cNvSpPr txBox="1"/>
            <p:nvPr/>
          </p:nvSpPr>
          <p:spPr>
            <a:xfrm>
              <a:off x="7189756" y="712472"/>
              <a:ext cx="4795718" cy="1477328"/>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Bahnschrift SemiLight" panose="020B0502040204020203" pitchFamily="34" charset="0"/>
                </a:rPr>
                <a:t>A solution-based licensing model within a B2B framework</a:t>
              </a:r>
            </a:p>
            <a:p>
              <a:pPr marL="285750" indent="-285750">
                <a:buFont typeface="Arial" panose="020B0604020202020204" pitchFamily="34" charset="0"/>
                <a:buChar char="•"/>
              </a:pPr>
              <a:r>
                <a:rPr lang="en-GB" dirty="0">
                  <a:latin typeface="Bahnschrift SemiLight" panose="020B0502040204020203" pitchFamily="34" charset="0"/>
                </a:rPr>
                <a:t>In partnership with water monitoring device companies who will manufacture and supply the final product.</a:t>
              </a:r>
            </a:p>
          </p:txBody>
        </p:sp>
        <p:sp>
          <p:nvSpPr>
            <p:cNvPr id="3" name="Rectangle 2">
              <a:extLst>
                <a:ext uri="{FF2B5EF4-FFF2-40B4-BE49-F238E27FC236}">
                  <a16:creationId xmlns:a16="http://schemas.microsoft.com/office/drawing/2014/main" id="{600DE734-FC07-23FF-A8FE-B6D9B3DE41CF}"/>
                </a:ext>
              </a:extLst>
            </p:cNvPr>
            <p:cNvSpPr/>
            <p:nvPr/>
          </p:nvSpPr>
          <p:spPr>
            <a:xfrm rot="5400000">
              <a:off x="8543149" y="-1351682"/>
              <a:ext cx="2111042" cy="5053004"/>
            </a:xfrm>
            <a:prstGeom prst="rect">
              <a:avLst/>
            </a:prstGeom>
            <a:noFill/>
            <a:ln w="28575">
              <a:solidFill>
                <a:srgbClr val="2835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9" name="TextBox 68">
            <a:extLst>
              <a:ext uri="{FF2B5EF4-FFF2-40B4-BE49-F238E27FC236}">
                <a16:creationId xmlns:a16="http://schemas.microsoft.com/office/drawing/2014/main" id="{33E32FF4-DE23-3F2F-2E7F-25BAA55E01E9}"/>
              </a:ext>
            </a:extLst>
          </p:cNvPr>
          <p:cNvSpPr txBox="1"/>
          <p:nvPr/>
        </p:nvSpPr>
        <p:spPr>
          <a:xfrm>
            <a:off x="4728202" y="2623255"/>
            <a:ext cx="4758698" cy="369332"/>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Bahnschrift SemiLight" panose="020B0502040204020203" pitchFamily="34" charset="0"/>
              </a:rPr>
              <a:t>Secure funding</a:t>
            </a:r>
          </a:p>
        </p:txBody>
      </p:sp>
      <p:grpSp>
        <p:nvGrpSpPr>
          <p:cNvPr id="74" name="Group 73">
            <a:extLst>
              <a:ext uri="{FF2B5EF4-FFF2-40B4-BE49-F238E27FC236}">
                <a16:creationId xmlns:a16="http://schemas.microsoft.com/office/drawing/2014/main" id="{1627AA73-B50B-E1CB-1DCC-1319258E81A0}"/>
              </a:ext>
            </a:extLst>
          </p:cNvPr>
          <p:cNvGrpSpPr/>
          <p:nvPr/>
        </p:nvGrpSpPr>
        <p:grpSpPr>
          <a:xfrm>
            <a:off x="1745178" y="2380971"/>
            <a:ext cx="2879320" cy="911353"/>
            <a:chOff x="-195942" y="350377"/>
            <a:chExt cx="2879320" cy="1341690"/>
          </a:xfrm>
        </p:grpSpPr>
        <p:sp>
          <p:nvSpPr>
            <p:cNvPr id="75" name="Flowchart: Off-page Connector 74">
              <a:extLst>
                <a:ext uri="{FF2B5EF4-FFF2-40B4-BE49-F238E27FC236}">
                  <a16:creationId xmlns:a16="http://schemas.microsoft.com/office/drawing/2014/main" id="{99245F03-6267-AD96-E9DB-EB66F22137A4}"/>
                </a:ext>
              </a:extLst>
            </p:cNvPr>
            <p:cNvSpPr/>
            <p:nvPr/>
          </p:nvSpPr>
          <p:spPr>
            <a:xfrm rot="16200000">
              <a:off x="670845" y="-320467"/>
              <a:ext cx="1341690" cy="2683377"/>
            </a:xfrm>
            <a:prstGeom prst="flowChartOffpageConnector">
              <a:avLst/>
            </a:prstGeom>
            <a:solidFill>
              <a:srgbClr val="206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TextBox 75">
              <a:extLst>
                <a:ext uri="{FF2B5EF4-FFF2-40B4-BE49-F238E27FC236}">
                  <a16:creationId xmlns:a16="http://schemas.microsoft.com/office/drawing/2014/main" id="{4297AD2B-A5DC-EC12-786E-08A92225C406}"/>
                </a:ext>
              </a:extLst>
            </p:cNvPr>
            <p:cNvSpPr txBox="1"/>
            <p:nvPr/>
          </p:nvSpPr>
          <p:spPr>
            <a:xfrm>
              <a:off x="-195942" y="631703"/>
              <a:ext cx="2861653" cy="679661"/>
            </a:xfrm>
            <a:prstGeom prst="rect">
              <a:avLst/>
            </a:prstGeom>
            <a:noFill/>
          </p:spPr>
          <p:txBody>
            <a:bodyPr wrap="square" rtlCol="0">
              <a:spAutoFit/>
            </a:bodyPr>
            <a:lstStyle/>
            <a:p>
              <a:r>
                <a:rPr lang="en-GB" sz="2400" b="1" dirty="0">
                  <a:solidFill>
                    <a:schemeClr val="bg1"/>
                  </a:solidFill>
                  <a:latin typeface="Bahnschrift SemiBold" panose="020B0502040204020203" pitchFamily="34" charset="0"/>
                </a:rPr>
                <a:t>  Nov 24 – Mar 25</a:t>
              </a:r>
            </a:p>
          </p:txBody>
        </p:sp>
      </p:grpSp>
      <p:grpSp>
        <p:nvGrpSpPr>
          <p:cNvPr id="77" name="Group 76">
            <a:extLst>
              <a:ext uri="{FF2B5EF4-FFF2-40B4-BE49-F238E27FC236}">
                <a16:creationId xmlns:a16="http://schemas.microsoft.com/office/drawing/2014/main" id="{D3675334-F56D-2B91-63DA-FFAE3B71801D}"/>
              </a:ext>
            </a:extLst>
          </p:cNvPr>
          <p:cNvGrpSpPr/>
          <p:nvPr/>
        </p:nvGrpSpPr>
        <p:grpSpPr>
          <a:xfrm>
            <a:off x="1941119" y="3407003"/>
            <a:ext cx="4418178" cy="911354"/>
            <a:chOff x="-2" y="2042442"/>
            <a:chExt cx="4418178" cy="1341691"/>
          </a:xfrm>
        </p:grpSpPr>
        <p:sp>
          <p:nvSpPr>
            <p:cNvPr id="78" name="Flowchart: Off-page Connector 77">
              <a:extLst>
                <a:ext uri="{FF2B5EF4-FFF2-40B4-BE49-F238E27FC236}">
                  <a16:creationId xmlns:a16="http://schemas.microsoft.com/office/drawing/2014/main" id="{D9D1B22E-6B17-0990-E121-7F1402F50690}"/>
                </a:ext>
              </a:extLst>
            </p:cNvPr>
            <p:cNvSpPr/>
            <p:nvPr/>
          </p:nvSpPr>
          <p:spPr>
            <a:xfrm rot="16200000">
              <a:off x="2405643" y="1371599"/>
              <a:ext cx="1341690" cy="2683377"/>
            </a:xfrm>
            <a:prstGeom prst="flowChartOffpageConnector">
              <a:avLst/>
            </a:prstGeom>
            <a:solidFill>
              <a:srgbClr val="F6BF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Flowchart: Off-page Connector 78">
              <a:extLst>
                <a:ext uri="{FF2B5EF4-FFF2-40B4-BE49-F238E27FC236}">
                  <a16:creationId xmlns:a16="http://schemas.microsoft.com/office/drawing/2014/main" id="{E982FE48-52AE-1D75-957E-C7E998E64DA0}"/>
                </a:ext>
              </a:extLst>
            </p:cNvPr>
            <p:cNvSpPr/>
            <p:nvPr/>
          </p:nvSpPr>
          <p:spPr>
            <a:xfrm rot="16200000">
              <a:off x="670842" y="1371598"/>
              <a:ext cx="1341690" cy="2683377"/>
            </a:xfrm>
            <a:prstGeom prst="flowChartOffpageConnector">
              <a:avLst/>
            </a:prstGeom>
            <a:solidFill>
              <a:srgbClr val="F6BF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1" name="Group 80">
            <a:extLst>
              <a:ext uri="{FF2B5EF4-FFF2-40B4-BE49-F238E27FC236}">
                <a16:creationId xmlns:a16="http://schemas.microsoft.com/office/drawing/2014/main" id="{1E93E4E5-CA7B-6328-3F3B-96EEDC7D38A8}"/>
              </a:ext>
            </a:extLst>
          </p:cNvPr>
          <p:cNvGrpSpPr/>
          <p:nvPr/>
        </p:nvGrpSpPr>
        <p:grpSpPr>
          <a:xfrm>
            <a:off x="1941119" y="4440431"/>
            <a:ext cx="6356649" cy="911353"/>
            <a:chOff x="-1" y="3794139"/>
            <a:chExt cx="6356649" cy="1341690"/>
          </a:xfrm>
        </p:grpSpPr>
        <p:sp>
          <p:nvSpPr>
            <p:cNvPr id="82" name="Flowchart: Off-page Connector 81">
              <a:extLst>
                <a:ext uri="{FF2B5EF4-FFF2-40B4-BE49-F238E27FC236}">
                  <a16:creationId xmlns:a16="http://schemas.microsoft.com/office/drawing/2014/main" id="{20891B7F-91D0-9C68-F7F9-0BC8A8FB20F0}"/>
                </a:ext>
              </a:extLst>
            </p:cNvPr>
            <p:cNvSpPr/>
            <p:nvPr/>
          </p:nvSpPr>
          <p:spPr>
            <a:xfrm rot="16200000">
              <a:off x="4344115" y="3123295"/>
              <a:ext cx="1341690" cy="2683377"/>
            </a:xfrm>
            <a:prstGeom prst="flowChartOffpageConnector">
              <a:avLst/>
            </a:prstGeom>
            <a:solidFill>
              <a:srgbClr val="008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Flowchart: Off-page Connector 82">
              <a:extLst>
                <a:ext uri="{FF2B5EF4-FFF2-40B4-BE49-F238E27FC236}">
                  <a16:creationId xmlns:a16="http://schemas.microsoft.com/office/drawing/2014/main" id="{47E91768-49E6-B198-325B-8F07379173D2}"/>
                </a:ext>
              </a:extLst>
            </p:cNvPr>
            <p:cNvSpPr/>
            <p:nvPr/>
          </p:nvSpPr>
          <p:spPr>
            <a:xfrm rot="16200000">
              <a:off x="2117934" y="1676204"/>
              <a:ext cx="1341690" cy="5577559"/>
            </a:xfrm>
            <a:prstGeom prst="flowChartOffpageConnector">
              <a:avLst/>
            </a:prstGeom>
            <a:solidFill>
              <a:srgbClr val="008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5" name="TextBox 84">
            <a:extLst>
              <a:ext uri="{FF2B5EF4-FFF2-40B4-BE49-F238E27FC236}">
                <a16:creationId xmlns:a16="http://schemas.microsoft.com/office/drawing/2014/main" id="{11ADDA36-DA71-2552-A790-54E4C04D9AAD}"/>
              </a:ext>
            </a:extLst>
          </p:cNvPr>
          <p:cNvSpPr txBox="1"/>
          <p:nvPr/>
        </p:nvSpPr>
        <p:spPr>
          <a:xfrm>
            <a:off x="6409490" y="3373714"/>
            <a:ext cx="5045910" cy="923330"/>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Bahnschrift SemiLight" panose="020B0502040204020203" pitchFamily="34" charset="0"/>
              </a:rPr>
              <a:t>Industrial test partners found</a:t>
            </a:r>
          </a:p>
          <a:p>
            <a:pPr marL="285750" indent="-285750">
              <a:buFont typeface="Arial" panose="020B0604020202020204" pitchFamily="34" charset="0"/>
              <a:buChar char="•"/>
            </a:pPr>
            <a:r>
              <a:rPr lang="en-GB" dirty="0">
                <a:latin typeface="Bahnschrift SemiLight" panose="020B0502040204020203" pitchFamily="34" charset="0"/>
              </a:rPr>
              <a:t>Prototype designed</a:t>
            </a:r>
          </a:p>
          <a:p>
            <a:pPr marL="285750" indent="-285750">
              <a:buFont typeface="Arial" panose="020B0604020202020204" pitchFamily="34" charset="0"/>
              <a:buChar char="•"/>
            </a:pPr>
            <a:r>
              <a:rPr lang="en-GB" dirty="0">
                <a:latin typeface="Bahnschrift SemiLight" panose="020B0502040204020203" pitchFamily="34" charset="0"/>
              </a:rPr>
              <a:t>University permissions obtained for spin out</a:t>
            </a:r>
          </a:p>
        </p:txBody>
      </p:sp>
      <p:sp>
        <p:nvSpPr>
          <p:cNvPr id="86" name="TextBox 85">
            <a:extLst>
              <a:ext uri="{FF2B5EF4-FFF2-40B4-BE49-F238E27FC236}">
                <a16:creationId xmlns:a16="http://schemas.microsoft.com/office/drawing/2014/main" id="{D6CC30CB-83DF-0389-8E4F-77F2C7EDA2DE}"/>
              </a:ext>
            </a:extLst>
          </p:cNvPr>
          <p:cNvSpPr txBox="1"/>
          <p:nvPr/>
        </p:nvSpPr>
        <p:spPr>
          <a:xfrm>
            <a:off x="8297768" y="4428455"/>
            <a:ext cx="4100404" cy="923330"/>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Bahnschrift SemiLight" panose="020B0502040204020203" pitchFamily="34" charset="0"/>
              </a:rPr>
              <a:t>Initial prototype mock-up</a:t>
            </a:r>
          </a:p>
          <a:p>
            <a:pPr marL="285750" indent="-285750">
              <a:buFont typeface="Arial" panose="020B0604020202020204" pitchFamily="34" charset="0"/>
              <a:buChar char="•"/>
            </a:pPr>
            <a:r>
              <a:rPr lang="en-GB" dirty="0">
                <a:latin typeface="Bahnschrift SemiLight" panose="020B0502040204020203" pitchFamily="34" charset="0"/>
              </a:rPr>
              <a:t>Infield trials (loop)</a:t>
            </a:r>
          </a:p>
          <a:p>
            <a:pPr marL="285750" indent="-285750">
              <a:buFont typeface="Arial" panose="020B0604020202020204" pitchFamily="34" charset="0"/>
              <a:buChar char="•"/>
            </a:pPr>
            <a:r>
              <a:rPr lang="en-GB" dirty="0">
                <a:latin typeface="Bahnschrift SemiLight" panose="020B0502040204020203" pitchFamily="34" charset="0"/>
              </a:rPr>
              <a:t>Product validation</a:t>
            </a:r>
          </a:p>
        </p:txBody>
      </p:sp>
      <p:sp>
        <p:nvSpPr>
          <p:cNvPr id="87" name="TextBox 86">
            <a:extLst>
              <a:ext uri="{FF2B5EF4-FFF2-40B4-BE49-F238E27FC236}">
                <a16:creationId xmlns:a16="http://schemas.microsoft.com/office/drawing/2014/main" id="{5CB15A59-4A56-91F2-1322-6B8B6594E883}"/>
              </a:ext>
            </a:extLst>
          </p:cNvPr>
          <p:cNvSpPr txBox="1"/>
          <p:nvPr/>
        </p:nvSpPr>
        <p:spPr>
          <a:xfrm>
            <a:off x="3592727" y="3607263"/>
            <a:ext cx="2837275" cy="461665"/>
          </a:xfrm>
          <a:prstGeom prst="rect">
            <a:avLst/>
          </a:prstGeom>
          <a:noFill/>
        </p:spPr>
        <p:txBody>
          <a:bodyPr wrap="square" rtlCol="0">
            <a:spAutoFit/>
          </a:bodyPr>
          <a:lstStyle/>
          <a:p>
            <a:r>
              <a:rPr lang="en-GB" sz="2400" b="1" dirty="0">
                <a:solidFill>
                  <a:schemeClr val="bg1"/>
                </a:solidFill>
                <a:latin typeface="Bahnschrift SemiBold" panose="020B0502040204020203" pitchFamily="34" charset="0"/>
              </a:rPr>
              <a:t> Mar 25 – Mar 26</a:t>
            </a:r>
          </a:p>
        </p:txBody>
      </p:sp>
      <p:sp>
        <p:nvSpPr>
          <p:cNvPr id="88" name="TextBox 87">
            <a:extLst>
              <a:ext uri="{FF2B5EF4-FFF2-40B4-BE49-F238E27FC236}">
                <a16:creationId xmlns:a16="http://schemas.microsoft.com/office/drawing/2014/main" id="{931C60CA-2CB2-4941-CF98-DE16ADA7FF3E}"/>
              </a:ext>
            </a:extLst>
          </p:cNvPr>
          <p:cNvSpPr txBox="1"/>
          <p:nvPr/>
        </p:nvSpPr>
        <p:spPr>
          <a:xfrm>
            <a:off x="2088154" y="4646163"/>
            <a:ext cx="5778345" cy="461665"/>
          </a:xfrm>
          <a:prstGeom prst="rect">
            <a:avLst/>
          </a:prstGeom>
          <a:noFill/>
        </p:spPr>
        <p:txBody>
          <a:bodyPr wrap="square" rtlCol="0">
            <a:spAutoFit/>
          </a:bodyPr>
          <a:lstStyle/>
          <a:p>
            <a:r>
              <a:rPr lang="en-GB" sz="2400" b="1" dirty="0">
                <a:solidFill>
                  <a:schemeClr val="bg1"/>
                </a:solidFill>
                <a:latin typeface="Bahnschrift SemiBold" panose="020B0502040204020203" pitchFamily="34" charset="0"/>
              </a:rPr>
              <a:t>[Spin out year 1-2]           Mar 26 – Mar 28</a:t>
            </a:r>
          </a:p>
        </p:txBody>
      </p:sp>
      <p:grpSp>
        <p:nvGrpSpPr>
          <p:cNvPr id="89" name="Group 88">
            <a:extLst>
              <a:ext uri="{FF2B5EF4-FFF2-40B4-BE49-F238E27FC236}">
                <a16:creationId xmlns:a16="http://schemas.microsoft.com/office/drawing/2014/main" id="{E2BBC02D-FA2D-48B2-87C9-B7A36054181F}"/>
              </a:ext>
            </a:extLst>
          </p:cNvPr>
          <p:cNvGrpSpPr/>
          <p:nvPr/>
        </p:nvGrpSpPr>
        <p:grpSpPr>
          <a:xfrm>
            <a:off x="1941215" y="5517663"/>
            <a:ext cx="8879185" cy="911353"/>
            <a:chOff x="-1" y="3794139"/>
            <a:chExt cx="6356649" cy="1341690"/>
          </a:xfrm>
        </p:grpSpPr>
        <p:sp>
          <p:nvSpPr>
            <p:cNvPr id="90" name="Flowchart: Off-page Connector 89">
              <a:extLst>
                <a:ext uri="{FF2B5EF4-FFF2-40B4-BE49-F238E27FC236}">
                  <a16:creationId xmlns:a16="http://schemas.microsoft.com/office/drawing/2014/main" id="{71B5074E-757E-7BBD-9DEC-74B228B69B7F}"/>
                </a:ext>
              </a:extLst>
            </p:cNvPr>
            <p:cNvSpPr/>
            <p:nvPr/>
          </p:nvSpPr>
          <p:spPr>
            <a:xfrm rot="16200000">
              <a:off x="4344115" y="3123295"/>
              <a:ext cx="1341690" cy="2683377"/>
            </a:xfrm>
            <a:prstGeom prst="flowChartOffpageConnector">
              <a:avLst/>
            </a:prstGeom>
            <a:solidFill>
              <a:srgbClr val="008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1" name="Flowchart: Off-page Connector 90">
              <a:extLst>
                <a:ext uri="{FF2B5EF4-FFF2-40B4-BE49-F238E27FC236}">
                  <a16:creationId xmlns:a16="http://schemas.microsoft.com/office/drawing/2014/main" id="{D33449E4-467F-5C20-BF19-D046024C01A2}"/>
                </a:ext>
              </a:extLst>
            </p:cNvPr>
            <p:cNvSpPr/>
            <p:nvPr/>
          </p:nvSpPr>
          <p:spPr>
            <a:xfrm rot="16200000">
              <a:off x="2117934" y="1676204"/>
              <a:ext cx="1341690" cy="5577559"/>
            </a:xfrm>
            <a:prstGeom prst="flowChartOffpageConnector">
              <a:avLst/>
            </a:prstGeom>
            <a:solidFill>
              <a:srgbClr val="008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4" name="TextBox 93">
            <a:extLst>
              <a:ext uri="{FF2B5EF4-FFF2-40B4-BE49-F238E27FC236}">
                <a16:creationId xmlns:a16="http://schemas.microsoft.com/office/drawing/2014/main" id="{F0BC4AA4-59C8-123A-0ABC-6BD78C2A5D35}"/>
              </a:ext>
            </a:extLst>
          </p:cNvPr>
          <p:cNvSpPr txBox="1"/>
          <p:nvPr/>
        </p:nvSpPr>
        <p:spPr>
          <a:xfrm>
            <a:off x="2088154" y="5709161"/>
            <a:ext cx="8153167" cy="461665"/>
          </a:xfrm>
          <a:prstGeom prst="rect">
            <a:avLst/>
          </a:prstGeom>
          <a:noFill/>
        </p:spPr>
        <p:txBody>
          <a:bodyPr wrap="square" rtlCol="0">
            <a:spAutoFit/>
          </a:bodyPr>
          <a:lstStyle/>
          <a:p>
            <a:r>
              <a:rPr lang="en-GB" sz="2400" b="1" dirty="0">
                <a:solidFill>
                  <a:schemeClr val="bg1"/>
                </a:solidFill>
                <a:latin typeface="Bahnschrift SemiBold" panose="020B0502040204020203" pitchFamily="34" charset="0"/>
              </a:rPr>
              <a:t>                                                                  First sales mid-28 </a:t>
            </a:r>
          </a:p>
        </p:txBody>
      </p:sp>
    </p:spTree>
    <p:extLst>
      <p:ext uri="{BB962C8B-B14F-4D97-AF65-F5344CB8AC3E}">
        <p14:creationId xmlns:p14="http://schemas.microsoft.com/office/powerpoint/2010/main" val="4022615194"/>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C29F39D-68EF-B34C-8CA5-054A733AED7D}"/>
              </a:ext>
            </a:extLst>
          </p:cNvPr>
          <p:cNvSpPr txBox="1"/>
          <p:nvPr/>
        </p:nvSpPr>
        <p:spPr>
          <a:xfrm>
            <a:off x="9776771" y="4930286"/>
            <a:ext cx="2013693" cy="1600438"/>
          </a:xfrm>
          <a:prstGeom prst="rect">
            <a:avLst/>
          </a:prstGeom>
          <a:noFill/>
        </p:spPr>
        <p:txBody>
          <a:bodyPr wrap="none" rtlCol="0">
            <a:spAutoFit/>
          </a:bodyPr>
          <a:lstStyle/>
          <a:p>
            <a:pPr algn="ctr"/>
            <a:r>
              <a:rPr lang="en-GB" b="1" dirty="0">
                <a:solidFill>
                  <a:srgbClr val="283560"/>
                </a:solidFill>
                <a:latin typeface="Bahnschrift SemiBold" panose="020B0502040204020203" pitchFamily="34" charset="0"/>
              </a:rPr>
              <a:t>Dr Chris Kay</a:t>
            </a:r>
          </a:p>
          <a:p>
            <a:pPr algn="ctr"/>
            <a:r>
              <a:rPr lang="en-GB" sz="1600" dirty="0">
                <a:latin typeface="Bahnschrift SemiLight" panose="020B0502040204020203" pitchFamily="34" charset="0"/>
              </a:rPr>
              <a:t>Strategic Advisor</a:t>
            </a:r>
          </a:p>
          <a:p>
            <a:pPr algn="ctr"/>
            <a:endParaRPr lang="en-GB" sz="1600" dirty="0">
              <a:latin typeface="Bahnschrift SemiLight" panose="020B0502040204020203" pitchFamily="34" charset="0"/>
            </a:endParaRPr>
          </a:p>
          <a:p>
            <a:pPr algn="ctr"/>
            <a:r>
              <a:rPr lang="en-GB" sz="1600" dirty="0">
                <a:latin typeface="Bahnschrift SemiLight" panose="020B0502040204020203" pitchFamily="34" charset="0"/>
              </a:rPr>
              <a:t>Founder/CSO of </a:t>
            </a:r>
          </a:p>
          <a:p>
            <a:pPr algn="ctr"/>
            <a:r>
              <a:rPr lang="en-GB" sz="1600" dirty="0">
                <a:latin typeface="Bahnschrift SemiLight" panose="020B0502040204020203" pitchFamily="34" charset="0"/>
              </a:rPr>
              <a:t>spin-out company</a:t>
            </a:r>
          </a:p>
          <a:p>
            <a:pPr algn="ctr"/>
            <a:r>
              <a:rPr lang="en-GB" sz="1600" dirty="0">
                <a:latin typeface="Bahnschrift SemiLight" panose="020B0502040204020203" pitchFamily="34" charset="0"/>
              </a:rPr>
              <a:t>currently scaling up</a:t>
            </a:r>
          </a:p>
        </p:txBody>
      </p:sp>
      <p:pic>
        <p:nvPicPr>
          <p:cNvPr id="11" name="Picture 10" descr="A person wearing glasses and a white coat&#10;&#10;Description automatically generated">
            <a:extLst>
              <a:ext uri="{FF2B5EF4-FFF2-40B4-BE49-F238E27FC236}">
                <a16:creationId xmlns:a16="http://schemas.microsoft.com/office/drawing/2014/main" id="{4E67211B-F00D-8B83-8A72-A25F6C4789B6}"/>
              </a:ext>
            </a:extLst>
          </p:cNvPr>
          <p:cNvPicPr>
            <a:picLocks noChangeAspect="1"/>
          </p:cNvPicPr>
          <p:nvPr/>
        </p:nvPicPr>
        <p:blipFill rotWithShape="1">
          <a:blip r:embed="rId3">
            <a:extLst>
              <a:ext uri="{28A0092B-C50C-407E-A947-70E740481C1C}">
                <a14:useLocalDpi xmlns:a14="http://schemas.microsoft.com/office/drawing/2010/main" val="0"/>
              </a:ext>
            </a:extLst>
          </a:blip>
          <a:srcRect l="468" t="19027" r="1055" b="8141"/>
          <a:stretch/>
        </p:blipFill>
        <p:spPr>
          <a:xfrm>
            <a:off x="9966005" y="2687486"/>
            <a:ext cx="1705834" cy="2242800"/>
          </a:xfrm>
          <a:prstGeom prst="rect">
            <a:avLst/>
          </a:prstGeom>
        </p:spPr>
      </p:pic>
      <p:pic>
        <p:nvPicPr>
          <p:cNvPr id="8" name="Picture 7" descr="A person smiling for the camera&#10;&#10;Description automatically generated with medium confidence">
            <a:extLst>
              <a:ext uri="{FF2B5EF4-FFF2-40B4-BE49-F238E27FC236}">
                <a16:creationId xmlns:a16="http://schemas.microsoft.com/office/drawing/2014/main" id="{322FACF8-7B56-B176-C4A5-1DB137D36FA4}"/>
              </a:ext>
            </a:extLst>
          </p:cNvPr>
          <p:cNvPicPr>
            <a:picLocks noChangeAspect="1"/>
          </p:cNvPicPr>
          <p:nvPr/>
        </p:nvPicPr>
        <p:blipFill rotWithShape="1">
          <a:blip r:embed="rId4">
            <a:extLst>
              <a:ext uri="{28A0092B-C50C-407E-A947-70E740481C1C}">
                <a14:useLocalDpi xmlns:a14="http://schemas.microsoft.com/office/drawing/2010/main" val="0"/>
              </a:ext>
            </a:extLst>
          </a:blip>
          <a:srcRect l="11762" t="305" r="16933" b="88"/>
          <a:stretch/>
        </p:blipFill>
        <p:spPr>
          <a:xfrm>
            <a:off x="7654502" y="2669329"/>
            <a:ext cx="1727617" cy="2267082"/>
          </a:xfrm>
          <a:prstGeom prst="rect">
            <a:avLst/>
          </a:prstGeom>
        </p:spPr>
      </p:pic>
      <p:sp>
        <p:nvSpPr>
          <p:cNvPr id="9" name="TextBox 8">
            <a:extLst>
              <a:ext uri="{FF2B5EF4-FFF2-40B4-BE49-F238E27FC236}">
                <a16:creationId xmlns:a16="http://schemas.microsoft.com/office/drawing/2014/main" id="{9917296D-0083-B47C-5845-4DA54DBCA1B2}"/>
              </a:ext>
            </a:extLst>
          </p:cNvPr>
          <p:cNvSpPr txBox="1"/>
          <p:nvPr/>
        </p:nvSpPr>
        <p:spPr>
          <a:xfrm>
            <a:off x="7456267" y="4945019"/>
            <a:ext cx="2162773" cy="1600438"/>
          </a:xfrm>
          <a:prstGeom prst="rect">
            <a:avLst/>
          </a:prstGeom>
          <a:noFill/>
        </p:spPr>
        <p:txBody>
          <a:bodyPr wrap="square" rtlCol="0">
            <a:spAutoFit/>
          </a:bodyPr>
          <a:lstStyle/>
          <a:p>
            <a:pPr algn="ctr"/>
            <a:r>
              <a:rPr lang="en-GB" b="1" dirty="0">
                <a:solidFill>
                  <a:srgbClr val="283560"/>
                </a:solidFill>
                <a:latin typeface="Bahnschrift SemiBold" panose="020B0502040204020203" pitchFamily="34" charset="0"/>
              </a:rPr>
              <a:t>Dr Roshna Mistry</a:t>
            </a:r>
          </a:p>
          <a:p>
            <a:pPr algn="ctr"/>
            <a:r>
              <a:rPr lang="en-GB" sz="1600" dirty="0">
                <a:latin typeface="Bahnschrift SemiLight" panose="020B0502040204020203" pitchFamily="34" charset="0"/>
              </a:rPr>
              <a:t>TTO</a:t>
            </a:r>
          </a:p>
          <a:p>
            <a:pPr algn="ctr"/>
            <a:endParaRPr lang="en-GB" sz="1600" dirty="0">
              <a:solidFill>
                <a:srgbClr val="283560"/>
              </a:solidFill>
              <a:latin typeface="Bahnschrift SemiLight" panose="020B0502040204020203" pitchFamily="34" charset="0"/>
            </a:endParaRPr>
          </a:p>
          <a:p>
            <a:pPr algn="ctr"/>
            <a:r>
              <a:rPr lang="en-GB" sz="1600" dirty="0">
                <a:latin typeface="Bahnschrift SemiLight" panose="020B0502040204020203" pitchFamily="34" charset="0"/>
              </a:rPr>
              <a:t>Commercialising university technologies</a:t>
            </a:r>
          </a:p>
        </p:txBody>
      </p:sp>
      <p:pic>
        <p:nvPicPr>
          <p:cNvPr id="5" name="Picture 4" descr="A person with brown hair wearing a floral shirt&#10;&#10;Description automatically generated">
            <a:extLst>
              <a:ext uri="{FF2B5EF4-FFF2-40B4-BE49-F238E27FC236}">
                <a16:creationId xmlns:a16="http://schemas.microsoft.com/office/drawing/2014/main" id="{47B01CB2-4E11-672B-F742-3C6F2A277B00}"/>
              </a:ext>
            </a:extLst>
          </p:cNvPr>
          <p:cNvPicPr>
            <a:picLocks noChangeAspect="1"/>
          </p:cNvPicPr>
          <p:nvPr/>
        </p:nvPicPr>
        <p:blipFill rotWithShape="1">
          <a:blip r:embed="rId5">
            <a:extLst>
              <a:ext uri="{28A0092B-C50C-407E-A947-70E740481C1C}">
                <a14:useLocalDpi xmlns:a14="http://schemas.microsoft.com/office/drawing/2010/main" val="0"/>
              </a:ext>
            </a:extLst>
          </a:blip>
          <a:srcRect l="22038" t="13143" r="24751" b="36203"/>
          <a:stretch/>
        </p:blipFill>
        <p:spPr>
          <a:xfrm>
            <a:off x="558482" y="2695691"/>
            <a:ext cx="1766296" cy="2241838"/>
          </a:xfrm>
          <a:prstGeom prst="rect">
            <a:avLst/>
          </a:prstGeom>
        </p:spPr>
      </p:pic>
      <p:grpSp>
        <p:nvGrpSpPr>
          <p:cNvPr id="35" name="Group 34">
            <a:extLst>
              <a:ext uri="{FF2B5EF4-FFF2-40B4-BE49-F238E27FC236}">
                <a16:creationId xmlns:a16="http://schemas.microsoft.com/office/drawing/2014/main" id="{BB3D14ED-317D-6940-AF0D-1F110F064744}"/>
              </a:ext>
            </a:extLst>
          </p:cNvPr>
          <p:cNvGrpSpPr/>
          <p:nvPr/>
        </p:nvGrpSpPr>
        <p:grpSpPr>
          <a:xfrm>
            <a:off x="0" y="523436"/>
            <a:ext cx="12192000" cy="2213997"/>
            <a:chOff x="0" y="550733"/>
            <a:chExt cx="12192000" cy="2213997"/>
          </a:xfrm>
        </p:grpSpPr>
        <p:sp>
          <p:nvSpPr>
            <p:cNvPr id="37" name="Rectangle 36">
              <a:extLst>
                <a:ext uri="{FF2B5EF4-FFF2-40B4-BE49-F238E27FC236}">
                  <a16:creationId xmlns:a16="http://schemas.microsoft.com/office/drawing/2014/main" id="{CF0A3442-FB45-D04C-8999-83948179C7CA}"/>
                </a:ext>
              </a:extLst>
            </p:cNvPr>
            <p:cNvSpPr/>
            <p:nvPr/>
          </p:nvSpPr>
          <p:spPr>
            <a:xfrm rot="5400000">
              <a:off x="5219529" y="-4633902"/>
              <a:ext cx="1752942" cy="12192000"/>
            </a:xfrm>
            <a:prstGeom prst="rect">
              <a:avLst/>
            </a:prstGeom>
            <a:solidFill>
              <a:srgbClr val="283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94377184-32B8-A84E-B205-79F6B1AE6051}"/>
                </a:ext>
              </a:extLst>
            </p:cNvPr>
            <p:cNvSpPr txBox="1"/>
            <p:nvPr/>
          </p:nvSpPr>
          <p:spPr>
            <a:xfrm>
              <a:off x="4348693" y="1082271"/>
              <a:ext cx="3403752" cy="707886"/>
            </a:xfrm>
            <a:prstGeom prst="rect">
              <a:avLst/>
            </a:prstGeom>
            <a:noFill/>
          </p:spPr>
          <p:txBody>
            <a:bodyPr wrap="none" rtlCol="0">
              <a:spAutoFit/>
            </a:bodyPr>
            <a:lstStyle/>
            <a:p>
              <a:r>
                <a:rPr lang="en-GB" sz="4000" b="1" dirty="0">
                  <a:solidFill>
                    <a:schemeClr val="bg1"/>
                  </a:solidFill>
                  <a:latin typeface="Bahnschrift SemiBold" panose="020B0502040204020203" pitchFamily="34" charset="0"/>
                </a:rPr>
                <a:t>Meet the Team</a:t>
              </a:r>
            </a:p>
          </p:txBody>
        </p:sp>
        <p:sp>
          <p:nvSpPr>
            <p:cNvPr id="39" name="TextBox 38">
              <a:extLst>
                <a:ext uri="{FF2B5EF4-FFF2-40B4-BE49-F238E27FC236}">
                  <a16:creationId xmlns:a16="http://schemas.microsoft.com/office/drawing/2014/main" id="{CD47041C-B49A-704A-BD60-08750CD960BC}"/>
                </a:ext>
              </a:extLst>
            </p:cNvPr>
            <p:cNvSpPr txBox="1"/>
            <p:nvPr/>
          </p:nvSpPr>
          <p:spPr>
            <a:xfrm rot="16200000">
              <a:off x="-703397" y="1488455"/>
              <a:ext cx="2213997" cy="338554"/>
            </a:xfrm>
            <a:prstGeom prst="rect">
              <a:avLst/>
            </a:prstGeom>
            <a:noFill/>
          </p:spPr>
          <p:txBody>
            <a:bodyPr wrap="square" rtlCol="0">
              <a:spAutoFit/>
            </a:bodyPr>
            <a:lstStyle/>
            <a:p>
              <a:pPr algn="ctr"/>
              <a:r>
                <a:rPr lang="en-GB" sz="1600" dirty="0" err="1">
                  <a:solidFill>
                    <a:schemeClr val="bg1"/>
                  </a:solidFill>
                  <a:latin typeface="Bahnschrift SemiLight" panose="020B0502040204020203" pitchFamily="34" charset="0"/>
                </a:rPr>
                <a:t>EcoSENSE</a:t>
              </a:r>
              <a:endParaRPr lang="en-GB" sz="1600" dirty="0">
                <a:solidFill>
                  <a:schemeClr val="bg1"/>
                </a:solidFill>
                <a:latin typeface="Bahnschrift SemiLight" panose="020B0502040204020203" pitchFamily="34" charset="0"/>
              </a:endParaRPr>
            </a:p>
          </p:txBody>
        </p:sp>
        <p:cxnSp>
          <p:nvCxnSpPr>
            <p:cNvPr id="40" name="Straight Connector 39">
              <a:extLst>
                <a:ext uri="{FF2B5EF4-FFF2-40B4-BE49-F238E27FC236}">
                  <a16:creationId xmlns:a16="http://schemas.microsoft.com/office/drawing/2014/main" id="{3CD23F5E-4E6C-E948-B50A-9DC23B76FCFA}"/>
                </a:ext>
              </a:extLst>
            </p:cNvPr>
            <p:cNvCxnSpPr>
              <a:cxnSpLocks/>
            </p:cNvCxnSpPr>
            <p:nvPr/>
          </p:nvCxnSpPr>
          <p:spPr>
            <a:xfrm flipH="1">
              <a:off x="404938" y="599862"/>
              <a:ext cx="308" cy="328775"/>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45FBF5E-0FB4-C447-9BAF-584A3C6A9E80}"/>
                </a:ext>
              </a:extLst>
            </p:cNvPr>
            <p:cNvCxnSpPr>
              <a:cxnSpLocks/>
            </p:cNvCxnSpPr>
            <p:nvPr/>
          </p:nvCxnSpPr>
          <p:spPr>
            <a:xfrm flipH="1">
              <a:off x="403602" y="572693"/>
              <a:ext cx="1" cy="41424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id="{AE6D93AD-18BC-EA42-8272-01ED779B26F7}"/>
              </a:ext>
            </a:extLst>
          </p:cNvPr>
          <p:cNvSpPr txBox="1"/>
          <p:nvPr/>
        </p:nvSpPr>
        <p:spPr>
          <a:xfrm>
            <a:off x="10758550" y="771262"/>
            <a:ext cx="1091966" cy="1323439"/>
          </a:xfrm>
          <a:prstGeom prst="rect">
            <a:avLst/>
          </a:prstGeom>
          <a:noFill/>
        </p:spPr>
        <p:txBody>
          <a:bodyPr wrap="none" rtlCol="0">
            <a:spAutoFit/>
          </a:bodyPr>
          <a:lstStyle/>
          <a:p>
            <a:r>
              <a:rPr lang="en-GB" sz="8000" b="1" dirty="0">
                <a:solidFill>
                  <a:schemeClr val="bg1"/>
                </a:solidFill>
                <a:latin typeface="Bahnschrift SemiBold" panose="020B0502040204020203" pitchFamily="34" charset="0"/>
              </a:rPr>
              <a:t>10</a:t>
            </a:r>
          </a:p>
        </p:txBody>
      </p:sp>
      <p:pic>
        <p:nvPicPr>
          <p:cNvPr id="22" name="Picture 21">
            <a:extLst>
              <a:ext uri="{FF2B5EF4-FFF2-40B4-BE49-F238E27FC236}">
                <a16:creationId xmlns:a16="http://schemas.microsoft.com/office/drawing/2014/main" id="{70F3A963-F10B-A84B-960B-6202C176F70D}"/>
              </a:ext>
            </a:extLst>
          </p:cNvPr>
          <p:cNvPicPr>
            <a:picLocks noChangeAspect="1"/>
          </p:cNvPicPr>
          <p:nvPr/>
        </p:nvPicPr>
        <p:blipFill rotWithShape="1">
          <a:blip r:embed="rId6">
            <a:extLst>
              <a:ext uri="{28A0092B-C50C-407E-A947-70E740481C1C}">
                <a14:useLocalDpi xmlns:a14="http://schemas.microsoft.com/office/drawing/2010/main" val="0"/>
              </a:ext>
            </a:extLst>
          </a:blip>
          <a:srcRect l="14548" r="14548" b="39327"/>
          <a:stretch/>
        </p:blipFill>
        <p:spPr>
          <a:xfrm>
            <a:off x="5264999" y="2658211"/>
            <a:ext cx="1766296" cy="2267083"/>
          </a:xfrm>
          <a:prstGeom prst="rect">
            <a:avLst/>
          </a:prstGeom>
        </p:spPr>
      </p:pic>
      <p:sp>
        <p:nvSpPr>
          <p:cNvPr id="24" name="TextBox 23">
            <a:extLst>
              <a:ext uri="{FF2B5EF4-FFF2-40B4-BE49-F238E27FC236}">
                <a16:creationId xmlns:a16="http://schemas.microsoft.com/office/drawing/2014/main" id="{12DB0798-3AF5-CC42-8EC1-F960F9662117}"/>
              </a:ext>
            </a:extLst>
          </p:cNvPr>
          <p:cNvSpPr txBox="1"/>
          <p:nvPr/>
        </p:nvSpPr>
        <p:spPr>
          <a:xfrm>
            <a:off x="232698" y="4925295"/>
            <a:ext cx="2320471" cy="1600438"/>
          </a:xfrm>
          <a:prstGeom prst="rect">
            <a:avLst/>
          </a:prstGeom>
          <a:noFill/>
        </p:spPr>
        <p:txBody>
          <a:bodyPr wrap="square" rtlCol="0">
            <a:spAutoFit/>
          </a:bodyPr>
          <a:lstStyle/>
          <a:p>
            <a:pPr algn="ctr"/>
            <a:r>
              <a:rPr lang="en-GB" b="1" dirty="0">
                <a:solidFill>
                  <a:srgbClr val="283560"/>
                </a:solidFill>
                <a:latin typeface="Bahnschrift SemiBold" panose="020B0502040204020203" pitchFamily="34" charset="0"/>
              </a:rPr>
              <a:t>Dr Sarah Woods</a:t>
            </a:r>
          </a:p>
          <a:p>
            <a:pPr algn="ctr"/>
            <a:r>
              <a:rPr lang="en-GB" sz="1600" dirty="0">
                <a:latin typeface="Bahnschrift SemiLight" panose="020B0502040204020203" pitchFamily="34" charset="0"/>
              </a:rPr>
              <a:t>CEO</a:t>
            </a:r>
          </a:p>
          <a:p>
            <a:pPr algn="ctr"/>
            <a:endParaRPr lang="en-GB" sz="1600" dirty="0">
              <a:latin typeface="Bahnschrift SemiLight" panose="020B0502040204020203" pitchFamily="34" charset="0"/>
            </a:endParaRPr>
          </a:p>
          <a:p>
            <a:pPr algn="ctr"/>
            <a:r>
              <a:rPr lang="en-GB" sz="1600" dirty="0">
                <a:latin typeface="Bahnschrift SemiLight" panose="020B0502040204020203" pitchFamily="34" charset="0"/>
              </a:rPr>
              <a:t>Materials Scientist with</a:t>
            </a:r>
          </a:p>
          <a:p>
            <a:pPr algn="ctr"/>
            <a:r>
              <a:rPr lang="en-GB" sz="1600" dirty="0">
                <a:latin typeface="Bahnschrift SemiLight" panose="020B0502040204020203" pitchFamily="34" charset="0"/>
              </a:rPr>
              <a:t>drive to build a business</a:t>
            </a:r>
          </a:p>
        </p:txBody>
      </p:sp>
      <p:sp>
        <p:nvSpPr>
          <p:cNvPr id="26" name="TextBox 25">
            <a:extLst>
              <a:ext uri="{FF2B5EF4-FFF2-40B4-BE49-F238E27FC236}">
                <a16:creationId xmlns:a16="http://schemas.microsoft.com/office/drawing/2014/main" id="{47474D92-966B-0347-ABF7-C763318F4204}"/>
              </a:ext>
            </a:extLst>
          </p:cNvPr>
          <p:cNvSpPr txBox="1"/>
          <p:nvPr/>
        </p:nvSpPr>
        <p:spPr>
          <a:xfrm>
            <a:off x="2758670" y="4968836"/>
            <a:ext cx="2065624" cy="1354217"/>
          </a:xfrm>
          <a:prstGeom prst="rect">
            <a:avLst/>
          </a:prstGeom>
          <a:noFill/>
        </p:spPr>
        <p:txBody>
          <a:bodyPr wrap="square" rtlCol="0">
            <a:spAutoFit/>
          </a:bodyPr>
          <a:lstStyle/>
          <a:p>
            <a:pPr algn="ctr"/>
            <a:r>
              <a:rPr lang="en-GB" b="1" dirty="0">
                <a:solidFill>
                  <a:srgbClr val="283560"/>
                </a:solidFill>
                <a:latin typeface="Bahnschrift SemiBold" panose="020B0502040204020203" pitchFamily="34" charset="0"/>
              </a:rPr>
              <a:t>Dr Helen Willcock</a:t>
            </a:r>
          </a:p>
          <a:p>
            <a:pPr algn="ctr"/>
            <a:r>
              <a:rPr lang="en-GB" sz="1600" dirty="0">
                <a:latin typeface="Bahnschrift SemiLight" panose="020B0502040204020203" pitchFamily="34" charset="0"/>
              </a:rPr>
              <a:t>Technical Director</a:t>
            </a:r>
          </a:p>
          <a:p>
            <a:pPr algn="ctr"/>
            <a:endParaRPr lang="en-GB" sz="1600" dirty="0">
              <a:latin typeface="Bahnschrift SemiLight" panose="020B0502040204020203" pitchFamily="34" charset="0"/>
            </a:endParaRPr>
          </a:p>
          <a:p>
            <a:pPr algn="ctr"/>
            <a:r>
              <a:rPr lang="en-GB" sz="1600" dirty="0">
                <a:latin typeface="Bahnschrift SemiLight" panose="020B0502040204020203" pitchFamily="34" charset="0"/>
              </a:rPr>
              <a:t>Functional materials</a:t>
            </a:r>
          </a:p>
          <a:p>
            <a:pPr algn="ctr"/>
            <a:r>
              <a:rPr lang="en-GB" sz="1600" dirty="0">
                <a:latin typeface="Bahnschrift SemiLight" panose="020B0502040204020203" pitchFamily="34" charset="0"/>
              </a:rPr>
              <a:t>expert</a:t>
            </a:r>
          </a:p>
        </p:txBody>
      </p:sp>
      <p:sp>
        <p:nvSpPr>
          <p:cNvPr id="27" name="TextBox 26">
            <a:extLst>
              <a:ext uri="{FF2B5EF4-FFF2-40B4-BE49-F238E27FC236}">
                <a16:creationId xmlns:a16="http://schemas.microsoft.com/office/drawing/2014/main" id="{F32ADC6D-590B-9D4A-A129-EE82611E6ADA}"/>
              </a:ext>
            </a:extLst>
          </p:cNvPr>
          <p:cNvSpPr txBox="1"/>
          <p:nvPr/>
        </p:nvSpPr>
        <p:spPr>
          <a:xfrm>
            <a:off x="5067702" y="4925293"/>
            <a:ext cx="2283050" cy="1846659"/>
          </a:xfrm>
          <a:prstGeom prst="rect">
            <a:avLst/>
          </a:prstGeom>
          <a:noFill/>
        </p:spPr>
        <p:txBody>
          <a:bodyPr wrap="square" rtlCol="0">
            <a:spAutoFit/>
          </a:bodyPr>
          <a:lstStyle/>
          <a:p>
            <a:pPr algn="ctr"/>
            <a:r>
              <a:rPr lang="en-GB" b="1" dirty="0">
                <a:solidFill>
                  <a:srgbClr val="283560"/>
                </a:solidFill>
                <a:latin typeface="Bahnschrift SemiLight" panose="020B0502040204020203" pitchFamily="34" charset="0"/>
              </a:rPr>
              <a:t>Dr Stephen Butler</a:t>
            </a:r>
          </a:p>
          <a:p>
            <a:pPr algn="ctr"/>
            <a:r>
              <a:rPr lang="en-GB" sz="1600" dirty="0">
                <a:latin typeface="Bahnschrift SemiLight" panose="020B0502040204020203" pitchFamily="34" charset="0"/>
              </a:rPr>
              <a:t>Technical Director</a:t>
            </a:r>
          </a:p>
          <a:p>
            <a:pPr algn="ctr"/>
            <a:endParaRPr lang="en-GB" sz="1600" dirty="0">
              <a:latin typeface="Bahnschrift SemiLight" panose="020B0502040204020203" pitchFamily="34" charset="0"/>
            </a:endParaRPr>
          </a:p>
          <a:p>
            <a:pPr algn="ctr"/>
            <a:r>
              <a:rPr lang="en-GB" sz="1600" dirty="0">
                <a:latin typeface="Bahnschrift SemiLight" panose="020B0502040204020203" pitchFamily="34" charset="0"/>
              </a:rPr>
              <a:t>Developing brand-new molecular sensors</a:t>
            </a:r>
          </a:p>
          <a:p>
            <a:pPr algn="ctr"/>
            <a:endParaRPr lang="en-GB" sz="1600" dirty="0">
              <a:latin typeface="Bahnschrift SemiLight" panose="020B0502040204020203" pitchFamily="34" charset="0"/>
            </a:endParaRPr>
          </a:p>
          <a:p>
            <a:pPr algn="ctr"/>
            <a:endParaRPr lang="en-GB" sz="1600" dirty="0">
              <a:latin typeface="Bahnschrift SemiLight" panose="020B0502040204020203" pitchFamily="34" charset="0"/>
            </a:endParaRPr>
          </a:p>
        </p:txBody>
      </p:sp>
      <p:pic>
        <p:nvPicPr>
          <p:cNvPr id="2" name="Picture 1" descr="A person smiling at camera&#10;&#10;Description automatically generated">
            <a:extLst>
              <a:ext uri="{FF2B5EF4-FFF2-40B4-BE49-F238E27FC236}">
                <a16:creationId xmlns:a16="http://schemas.microsoft.com/office/drawing/2014/main" id="{9B3EE957-1C89-535B-6815-761BB290CB5B}"/>
              </a:ext>
            </a:extLst>
          </p:cNvPr>
          <p:cNvPicPr>
            <a:picLocks noChangeAspect="1"/>
          </p:cNvPicPr>
          <p:nvPr/>
        </p:nvPicPr>
        <p:blipFill>
          <a:blip r:embed="rId7">
            <a:extLst>
              <a:ext uri="{28A0092B-C50C-407E-A947-70E740481C1C}">
                <a14:useLocalDpi xmlns:a14="http://schemas.microsoft.com/office/drawing/2010/main" val="0"/>
              </a:ext>
            </a:extLst>
          </a:blip>
          <a:srcRect l="15188" t="7286" r="8324" b="30545"/>
          <a:stretch/>
        </p:blipFill>
        <p:spPr>
          <a:xfrm>
            <a:off x="2872626" y="2722191"/>
            <a:ext cx="1824146" cy="2223745"/>
          </a:xfrm>
          <a:prstGeom prst="rect">
            <a:avLst/>
          </a:prstGeom>
        </p:spPr>
      </p:pic>
    </p:spTree>
    <p:extLst>
      <p:ext uri="{BB962C8B-B14F-4D97-AF65-F5344CB8AC3E}">
        <p14:creationId xmlns:p14="http://schemas.microsoft.com/office/powerpoint/2010/main" val="1252860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82673-40F2-B76F-F48F-67EEE25BFC2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1DF6D90-79AA-2AF7-58A0-36FDB538E13A}"/>
              </a:ext>
            </a:extLst>
          </p:cNvPr>
          <p:cNvSpPr/>
          <p:nvPr/>
        </p:nvSpPr>
        <p:spPr>
          <a:xfrm>
            <a:off x="7314179" y="5422462"/>
            <a:ext cx="2319851" cy="513637"/>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FC2BF1B-121B-C07B-741D-C6177D45B693}"/>
              </a:ext>
            </a:extLst>
          </p:cNvPr>
          <p:cNvSpPr txBox="1"/>
          <p:nvPr/>
        </p:nvSpPr>
        <p:spPr>
          <a:xfrm>
            <a:off x="2569592" y="182805"/>
            <a:ext cx="2039341" cy="707886"/>
          </a:xfrm>
          <a:prstGeom prst="rect">
            <a:avLst/>
          </a:prstGeom>
          <a:noFill/>
        </p:spPr>
        <p:txBody>
          <a:bodyPr wrap="none" rtlCol="0">
            <a:spAutoFit/>
          </a:bodyPr>
          <a:lstStyle/>
          <a:p>
            <a:r>
              <a:rPr lang="en-GB" sz="4000" b="1">
                <a:solidFill>
                  <a:srgbClr val="283560"/>
                </a:solidFill>
                <a:latin typeface="Bahnschrift SemiBold" panose="020B0502040204020203" pitchFamily="34" charset="0"/>
              </a:rPr>
              <a:t>Traction</a:t>
            </a:r>
          </a:p>
        </p:txBody>
      </p:sp>
      <p:sp>
        <p:nvSpPr>
          <p:cNvPr id="6" name="Rectangle 5">
            <a:extLst>
              <a:ext uri="{FF2B5EF4-FFF2-40B4-BE49-F238E27FC236}">
                <a16:creationId xmlns:a16="http://schemas.microsoft.com/office/drawing/2014/main" id="{170FD683-AABE-1C61-AA8C-5AF2B27021A1}"/>
              </a:ext>
            </a:extLst>
          </p:cNvPr>
          <p:cNvSpPr/>
          <p:nvPr/>
        </p:nvSpPr>
        <p:spPr>
          <a:xfrm>
            <a:off x="0" y="0"/>
            <a:ext cx="1694985" cy="6857999"/>
          </a:xfrm>
          <a:prstGeom prst="rect">
            <a:avLst/>
          </a:prstGeom>
          <a:solidFill>
            <a:srgbClr val="283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C745B74E-8E1D-6F2D-FCDB-2451ED082AAD}"/>
              </a:ext>
            </a:extLst>
          </p:cNvPr>
          <p:cNvSpPr txBox="1"/>
          <p:nvPr/>
        </p:nvSpPr>
        <p:spPr>
          <a:xfrm>
            <a:off x="-393171" y="6330889"/>
            <a:ext cx="2481325" cy="400110"/>
          </a:xfrm>
          <a:prstGeom prst="rect">
            <a:avLst/>
          </a:prstGeom>
          <a:noFill/>
        </p:spPr>
        <p:txBody>
          <a:bodyPr wrap="square" rtlCol="0">
            <a:spAutoFit/>
          </a:bodyPr>
          <a:lstStyle/>
          <a:p>
            <a:pPr algn="ctr"/>
            <a:r>
              <a:rPr lang="en-GB" sz="2000" err="1">
                <a:solidFill>
                  <a:schemeClr val="bg1"/>
                </a:solidFill>
                <a:latin typeface="Bahnschrift SemiLight" panose="020B0502040204020203" pitchFamily="34" charset="0"/>
              </a:rPr>
              <a:t>EcoSENSE</a:t>
            </a:r>
            <a:endParaRPr lang="en-GB" sz="2000">
              <a:solidFill>
                <a:schemeClr val="bg1"/>
              </a:solidFill>
              <a:latin typeface="Bahnschrift SemiLight" panose="020B0502040204020203" pitchFamily="34" charset="0"/>
            </a:endParaRPr>
          </a:p>
        </p:txBody>
      </p:sp>
      <p:sp>
        <p:nvSpPr>
          <p:cNvPr id="23" name="TextBox 22">
            <a:extLst>
              <a:ext uri="{FF2B5EF4-FFF2-40B4-BE49-F238E27FC236}">
                <a16:creationId xmlns:a16="http://schemas.microsoft.com/office/drawing/2014/main" id="{428CAD74-DDD2-612A-21F3-BD88EC65E65C}"/>
              </a:ext>
            </a:extLst>
          </p:cNvPr>
          <p:cNvSpPr txBox="1"/>
          <p:nvPr/>
        </p:nvSpPr>
        <p:spPr>
          <a:xfrm>
            <a:off x="235785" y="125928"/>
            <a:ext cx="867545" cy="1323439"/>
          </a:xfrm>
          <a:prstGeom prst="rect">
            <a:avLst/>
          </a:prstGeom>
          <a:noFill/>
        </p:spPr>
        <p:txBody>
          <a:bodyPr wrap="none" rtlCol="0">
            <a:spAutoFit/>
          </a:bodyPr>
          <a:lstStyle/>
          <a:p>
            <a:r>
              <a:rPr lang="en-GB" sz="8000" b="1" dirty="0">
                <a:solidFill>
                  <a:schemeClr val="bg1"/>
                </a:solidFill>
                <a:latin typeface="Bahnschrift SemiBold" panose="020B0502040204020203" pitchFamily="34" charset="0"/>
              </a:rPr>
              <a:t>11</a:t>
            </a:r>
          </a:p>
        </p:txBody>
      </p:sp>
      <p:grpSp>
        <p:nvGrpSpPr>
          <p:cNvPr id="7" name="Group 6">
            <a:extLst>
              <a:ext uri="{FF2B5EF4-FFF2-40B4-BE49-F238E27FC236}">
                <a16:creationId xmlns:a16="http://schemas.microsoft.com/office/drawing/2014/main" id="{C6664CE2-D76D-18EA-81C7-0CED64B9BF55}"/>
              </a:ext>
            </a:extLst>
          </p:cNvPr>
          <p:cNvGrpSpPr/>
          <p:nvPr/>
        </p:nvGrpSpPr>
        <p:grpSpPr>
          <a:xfrm>
            <a:off x="2517473" y="5038300"/>
            <a:ext cx="4519574" cy="1415025"/>
            <a:chOff x="1799945" y="3339810"/>
            <a:chExt cx="5149068" cy="1764102"/>
          </a:xfrm>
        </p:grpSpPr>
        <p:grpSp>
          <p:nvGrpSpPr>
            <p:cNvPr id="8" name="Group 7">
              <a:extLst>
                <a:ext uri="{FF2B5EF4-FFF2-40B4-BE49-F238E27FC236}">
                  <a16:creationId xmlns:a16="http://schemas.microsoft.com/office/drawing/2014/main" id="{7DA5C9DB-94BC-903F-1D45-EB8F8458616E}"/>
                </a:ext>
              </a:extLst>
            </p:cNvPr>
            <p:cNvGrpSpPr/>
            <p:nvPr/>
          </p:nvGrpSpPr>
          <p:grpSpPr>
            <a:xfrm>
              <a:off x="2026217" y="3510401"/>
              <a:ext cx="4922796" cy="1593511"/>
              <a:chOff x="5530621" y="3325982"/>
              <a:chExt cx="5510649" cy="1783799"/>
            </a:xfrm>
          </p:grpSpPr>
          <p:pic>
            <p:nvPicPr>
              <p:cNvPr id="43" name="Picture 42">
                <a:extLst>
                  <a:ext uri="{FF2B5EF4-FFF2-40B4-BE49-F238E27FC236}">
                    <a16:creationId xmlns:a16="http://schemas.microsoft.com/office/drawing/2014/main" id="{003500A3-DC14-10BD-2442-99771B5CD32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958" b="93419" l="2031" r="95415">
                            <a14:foregroundMark x1="81544" y1="55576" x2="85200" y2="56490"/>
                            <a14:foregroundMark x1="85200" y1="56490" x2="82995" y2="65448"/>
                            <a14:foregroundMark x1="82995" y1="65448" x2="82589" y2="77148"/>
                            <a14:foregroundMark x1="82589" y1="77148" x2="85374" y2="81170"/>
                            <a14:foregroundMark x1="87754" y1="56124" x2="91468" y2="58867"/>
                            <a14:foregroundMark x1="91468" y1="58867" x2="91062" y2="70567"/>
                            <a14:foregroundMark x1="91062" y1="70567" x2="88044" y2="76782"/>
                            <a14:foregroundMark x1="88044" y1="76782" x2="87232" y2="80256"/>
                            <a14:foregroundMark x1="70575" y1="10603" x2="72084" y2="21572"/>
                            <a14:foregroundMark x1="72084" y1="21572" x2="69124" y2="14077"/>
                            <a14:foregroundMark x1="69124" y1="14077" x2="71677" y2="11517"/>
                            <a14:foregroundMark x1="73767" y1="11700" x2="92107" y2="4570"/>
                            <a14:foregroundMark x1="92107" y1="4570" x2="94777" y2="12249"/>
                            <a14:foregroundMark x1="94777" y1="12249" x2="81370" y2="17367"/>
                            <a14:foregroundMark x1="81370" y1="17367" x2="85258" y2="12066"/>
                            <a14:foregroundMark x1="85258" y1="12066" x2="89727" y2="11517"/>
                            <a14:foregroundMark x1="89727" y1="11517" x2="93151" y2="13163"/>
                            <a14:foregroundMark x1="92629" y1="31993" x2="93964" y2="42779"/>
                            <a14:foregroundMark x1="93964" y1="42779" x2="93268" y2="35101"/>
                            <a14:foregroundMark x1="71561" y1="40219" x2="71271" y2="27057"/>
                            <a14:foregroundMark x1="71271" y1="27057" x2="72896" y2="38574"/>
                            <a14:foregroundMark x1="72896" y1="38574" x2="69878" y2="31079"/>
                            <a14:foregroundMark x1="69878" y1="31079" x2="69066" y2="34735"/>
                            <a14:foregroundMark x1="74637" y1="38757" x2="78294" y2="32724"/>
                            <a14:foregroundMark x1="78294" y1="32724" x2="86071" y2="31993"/>
                            <a14:foregroundMark x1="86071" y1="31993" x2="91120" y2="37843"/>
                            <a14:foregroundMark x1="91120" y1="37843" x2="90830" y2="37294"/>
                            <a14:foregroundMark x1="80905" y1="39671" x2="86361" y2="32541"/>
                            <a14:foregroundMark x1="86361" y1="32541" x2="79048" y2="45155"/>
                            <a14:foregroundMark x1="79048" y1="45155" x2="83227" y2="37294"/>
                            <a14:foregroundMark x1="83227" y1="37294" x2="80789" y2="39671"/>
                            <a14:foregroundMark x1="73651" y1="39854" x2="69298" y2="41316"/>
                            <a14:foregroundMark x1="69298" y1="41316" x2="68775" y2="34186"/>
                            <a14:foregroundMark x1="62275" y1="46618" x2="54208" y2="43144"/>
                            <a14:foregroundMark x1="54208" y1="43144" x2="58212" y2="35832"/>
                            <a14:foregroundMark x1="58212" y1="35832" x2="51596" y2="38208"/>
                            <a14:foregroundMark x1="51596" y1="38208" x2="55543" y2="36380"/>
                            <a14:foregroundMark x1="55543" y1="36380" x2="59315" y2="36563"/>
                            <a14:foregroundMark x1="59315" y1="36563" x2="54150" y2="32358"/>
                            <a14:foregroundMark x1="54150" y1="32358" x2="55775" y2="28702"/>
                            <a14:foregroundMark x1="45966" y1="16636" x2="54904" y2="14808"/>
                            <a14:foregroundMark x1="54904" y1="14808" x2="62681" y2="18282"/>
                            <a14:foregroundMark x1="62681" y1="18282" x2="66338" y2="17550"/>
                            <a14:foregroundMark x1="66338" y1="17550" x2="63088" y2="11700"/>
                            <a14:foregroundMark x1="63088" y1="11700" x2="54788" y2="14260"/>
                            <a14:foregroundMark x1="54788" y1="14260" x2="50958" y2="12614"/>
                            <a14:foregroundMark x1="50958" y1="12614" x2="47359" y2="16088"/>
                            <a14:foregroundMark x1="47359" y1="16088" x2="48578" y2="13346"/>
                            <a14:foregroundMark x1="45038" y1="18830" x2="46663" y2="10786"/>
                            <a14:foregroundMark x1="51538" y1="69653" x2="49971" y2="81170"/>
                            <a14:foregroundMark x1="49971" y1="81170" x2="52989" y2="74771"/>
                            <a14:foregroundMark x1="52989" y1="74771" x2="52699" y2="87751"/>
                            <a14:foregroundMark x1="52699" y1="87751" x2="56878" y2="79525"/>
                            <a14:foregroundMark x1="56878" y1="79525" x2="64771" y2="88117"/>
                            <a14:foregroundMark x1="64771" y1="88117" x2="76436" y2="81718"/>
                            <a14:foregroundMark x1="76436" y1="81718" x2="77365" y2="83912"/>
                            <a14:foregroundMark x1="34649" y1="54296" x2="40279" y2="54479"/>
                            <a14:foregroundMark x1="40279" y1="54479" x2="36158" y2="65996"/>
                            <a14:foregroundMark x1="36158" y1="65996" x2="41962" y2="62706"/>
                            <a14:foregroundMark x1="41962" y1="62706" x2="39292" y2="71298"/>
                            <a14:foregroundMark x1="39292" y1="71298" x2="43413" y2="65631"/>
                            <a14:foregroundMark x1="43413" y1="65631" x2="48172" y2="65631"/>
                            <a14:foregroundMark x1="48172" y1="65631" x2="48810" y2="67093"/>
                            <a14:foregroundMark x1="37435" y1="76051" x2="35868" y2="88665"/>
                            <a14:foregroundMark x1="35868" y1="88665" x2="43413" y2="83364"/>
                            <a14:foregroundMark x1="43413" y1="83364" x2="40104" y2="89031"/>
                            <a14:foregroundMark x1="40104" y1="89031" x2="45618" y2="81718"/>
                            <a14:foregroundMark x1="45618" y1="81718" x2="42310" y2="88300"/>
                            <a14:foregroundMark x1="42310" y1="88300" x2="47069" y2="84826"/>
                            <a14:foregroundMark x1="47069" y1="84826" x2="46198" y2="89945"/>
                            <a14:foregroundMark x1="35577" y1="79707" x2="35577" y2="79707"/>
                            <a14:foregroundMark x1="33604" y1="87569" x2="30354" y2="92687"/>
                            <a14:foregroundMark x1="30354" y1="92687" x2="22345" y2="90859"/>
                            <a14:foregroundMark x1="22345" y1="90859" x2="24318" y2="78245"/>
                            <a14:foregroundMark x1="24318" y1="78245" x2="28323" y2="75686"/>
                            <a14:foregroundMark x1="28323" y1="75686" x2="31921" y2="81901"/>
                            <a14:foregroundMark x1="31921" y1="81901" x2="31457" y2="93419"/>
                            <a14:foregroundMark x1="31457" y1="93419" x2="29600" y2="93601"/>
                            <a14:foregroundMark x1="6326" y1="91042" x2="4585" y2="79890"/>
                            <a14:foregroundMark x1="4585" y1="79890" x2="4527" y2="51005"/>
                            <a14:foregroundMark x1="4527" y1="51005" x2="2438" y2="41865"/>
                            <a14:foregroundMark x1="2438" y1="41865" x2="5281" y2="32176"/>
                            <a14:foregroundMark x1="5281" y1="32176" x2="9344" y2="28702"/>
                            <a14:foregroundMark x1="9344" y1="28702" x2="11434" y2="38208"/>
                            <a14:foregroundMark x1="11434" y1="38208" x2="15264" y2="41499"/>
                            <a14:foregroundMark x1="15264" y1="41499" x2="16541" y2="36380"/>
                            <a14:foregroundMark x1="12826" y1="41316" x2="8822" y2="44607"/>
                            <a14:foregroundMark x1="8822" y1="44607" x2="1799" y2="36197"/>
                            <a14:foregroundMark x1="1799" y1="36197" x2="4701" y2="29616"/>
                            <a14:foregroundMark x1="4701" y1="29616" x2="6268" y2="39671"/>
                            <a14:foregroundMark x1="6268" y1="39671" x2="9692" y2="47166"/>
                            <a14:foregroundMark x1="9692" y1="47166" x2="12885" y2="35466"/>
                            <a14:foregroundMark x1="12885" y1="35466" x2="4179" y2="33821"/>
                            <a14:foregroundMark x1="4179" y1="33821" x2="7429" y2="27971"/>
                            <a14:foregroundMark x1="7429" y1="27971" x2="8938" y2="31627"/>
                            <a14:foregroundMark x1="2147" y1="48995" x2="3772" y2="26143"/>
                            <a14:foregroundMark x1="13349" y1="43510" x2="15438" y2="29616"/>
                            <a14:foregroundMark x1="31341" y1="64899" x2="25537" y2="65631"/>
                            <a14:foregroundMark x1="25537" y1="65631" x2="32211" y2="55576"/>
                            <a14:foregroundMark x1="32211" y1="55576" x2="20778" y2="63803"/>
                            <a14:foregroundMark x1="20778" y1="63803" x2="27104" y2="61243"/>
                            <a14:foregroundMark x1="27104" y1="61243" x2="20488" y2="63620"/>
                            <a14:foregroundMark x1="20488" y1="63620" x2="21938" y2="56856"/>
                            <a14:foregroundMark x1="29251" y1="41865" x2="33546" y2="38757"/>
                            <a14:foregroundMark x1="33546" y1="38757" x2="24840" y2="42230"/>
                            <a14:foregroundMark x1="24840" y1="42230" x2="31747" y2="34735"/>
                            <a14:foregroundMark x1="31747" y1="34735" x2="23331" y2="41865"/>
                            <a14:foregroundMark x1="23331" y1="41865" x2="17295" y2="38391"/>
                            <a14:foregroundMark x1="17295" y1="38391" x2="22751" y2="29616"/>
                            <a14:foregroundMark x1="34823" y1="28519" x2="28903" y2="37294"/>
                            <a14:foregroundMark x1="28903" y1="37294" x2="39118" y2="30347"/>
                            <a14:foregroundMark x1="39118" y1="30347" x2="32385" y2="38940"/>
                            <a14:foregroundMark x1="32385" y1="38940" x2="43064" y2="32907"/>
                            <a14:foregroundMark x1="43064" y1="32907" x2="37551" y2="42048"/>
                            <a14:foregroundMark x1="37551" y1="42048" x2="42832" y2="38574"/>
                            <a14:foregroundMark x1="42832" y1="38574" x2="37551" y2="45887"/>
                            <a14:foregroundMark x1="37551" y1="45887" x2="44399" y2="41316"/>
                            <a14:foregroundMark x1="44399" y1="41316" x2="39408" y2="48629"/>
                            <a14:foregroundMark x1="39408" y1="48629" x2="42136" y2="46984"/>
                            <a14:foregroundMark x1="44689" y1="44790" x2="49042" y2="36929"/>
                            <a14:foregroundMark x1="49042" y1="36929" x2="40743" y2="44424"/>
                            <a14:foregroundMark x1="40743" y1="44424" x2="44109" y2="36746"/>
                            <a14:foregroundMark x1="44109" y1="36746" x2="39234" y2="37294"/>
                            <a14:foregroundMark x1="39234" y1="37294" x2="40104" y2="32176"/>
                            <a14:foregroundMark x1="44980" y1="29982" x2="42890" y2="27057"/>
                            <a14:foregroundMark x1="86303" y1="35283" x2="86651" y2="40768"/>
                            <a14:foregroundMark x1="94602" y1="33272" x2="93442" y2="33272"/>
                            <a14:foregroundMark x1="95415" y1="15905" x2="94893" y2="8958"/>
                            <a14:foregroundMark x1="88450" y1="37294" x2="88450" y2="42779"/>
                            <a14:foregroundMark x1="76262" y1="17185" x2="75276" y2="15174"/>
                            <a14:foregroundMark x1="57226" y1="89031" x2="57226" y2="85923"/>
                            <a14:foregroundMark x1="64829" y1="79707" x2="64074" y2="79159"/>
                            <a14:foregroundMark x1="46663" y1="90494" x2="46489" y2="79342"/>
                            <a14:foregroundMark x1="47011" y1="90494" x2="47185" y2="87569"/>
                            <a14:foregroundMark x1="22925" y1="65814" x2="27162" y2="67824"/>
                            <a14:foregroundMark x1="27162" y1="67824" x2="25885" y2="67093"/>
                            <a14:foregroundMark x1="19849" y1="63985" x2="19385" y2="60146"/>
                            <a14:foregroundMark x1="23215" y1="68007" x2="29135" y2="65265"/>
                            <a14:foregroundMark x1="32618" y1="43510" x2="32618" y2="46618"/>
                            <a14:foregroundMark x1="46489" y1="30713" x2="45966" y2="29068"/>
                            <a14:foregroundMark x1="28613" y1="66545" x2="27278" y2="66545"/>
                          </a14:backgroundRemoval>
                        </a14:imgEffect>
                      </a14:imgLayer>
                    </a14:imgProps>
                  </a:ext>
                  <a:ext uri="{28A0092B-C50C-407E-A947-70E740481C1C}">
                    <a14:useLocalDpi xmlns:a14="http://schemas.microsoft.com/office/drawing/2010/main" val="0"/>
                  </a:ext>
                </a:extLst>
              </a:blip>
              <a:stretch>
                <a:fillRect/>
              </a:stretch>
            </p:blipFill>
            <p:spPr>
              <a:xfrm>
                <a:off x="5571013" y="3370992"/>
                <a:ext cx="5470257" cy="1736639"/>
              </a:xfrm>
              <a:prstGeom prst="rect">
                <a:avLst/>
              </a:prstGeom>
            </p:spPr>
          </p:pic>
          <p:sp>
            <p:nvSpPr>
              <p:cNvPr id="50" name="Rectangle 49">
                <a:extLst>
                  <a:ext uri="{FF2B5EF4-FFF2-40B4-BE49-F238E27FC236}">
                    <a16:creationId xmlns:a16="http://schemas.microsoft.com/office/drawing/2014/main" id="{E76991F5-6CB3-8AF6-D67F-DB1B5B41F9CC}"/>
                  </a:ext>
                </a:extLst>
              </p:cNvPr>
              <p:cNvSpPr/>
              <p:nvPr/>
            </p:nvSpPr>
            <p:spPr>
              <a:xfrm>
                <a:off x="5530621" y="3325982"/>
                <a:ext cx="5442160" cy="1783799"/>
              </a:xfrm>
              <a:prstGeom prst="rect">
                <a:avLst/>
              </a:prstGeom>
              <a:noFill/>
              <a:ln w="28575">
                <a:solidFill>
                  <a:srgbClr val="2835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Group 39">
              <a:extLst>
                <a:ext uri="{FF2B5EF4-FFF2-40B4-BE49-F238E27FC236}">
                  <a16:creationId xmlns:a16="http://schemas.microsoft.com/office/drawing/2014/main" id="{C2706671-B92C-4374-C9FD-EBAE56B669CB}"/>
                </a:ext>
              </a:extLst>
            </p:cNvPr>
            <p:cNvGrpSpPr/>
            <p:nvPr/>
          </p:nvGrpSpPr>
          <p:grpSpPr>
            <a:xfrm>
              <a:off x="1799945" y="3339810"/>
              <a:ext cx="2220180" cy="550062"/>
              <a:chOff x="20632854" y="1973558"/>
              <a:chExt cx="2713440" cy="569058"/>
            </a:xfrm>
          </p:grpSpPr>
          <p:sp>
            <p:nvSpPr>
              <p:cNvPr id="58" name="Rectangle 57">
                <a:extLst>
                  <a:ext uri="{FF2B5EF4-FFF2-40B4-BE49-F238E27FC236}">
                    <a16:creationId xmlns:a16="http://schemas.microsoft.com/office/drawing/2014/main" id="{D1E63731-CEB8-A4F1-BE82-69967C228B18}"/>
                  </a:ext>
                </a:extLst>
              </p:cNvPr>
              <p:cNvSpPr/>
              <p:nvPr/>
            </p:nvSpPr>
            <p:spPr>
              <a:xfrm>
                <a:off x="20632854" y="1973558"/>
                <a:ext cx="1600783" cy="569058"/>
              </a:xfrm>
              <a:prstGeom prst="rect">
                <a:avLst/>
              </a:prstGeom>
              <a:solidFill>
                <a:srgbClr val="283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a:extLst>
                  <a:ext uri="{FF2B5EF4-FFF2-40B4-BE49-F238E27FC236}">
                    <a16:creationId xmlns:a16="http://schemas.microsoft.com/office/drawing/2014/main" id="{C2822FA8-D44F-79AA-D22C-2453360559F1}"/>
                  </a:ext>
                </a:extLst>
              </p:cNvPr>
              <p:cNvSpPr txBox="1"/>
              <p:nvPr/>
            </p:nvSpPr>
            <p:spPr>
              <a:xfrm>
                <a:off x="20689242" y="2044141"/>
                <a:ext cx="2657052" cy="400110"/>
              </a:xfrm>
              <a:prstGeom prst="rect">
                <a:avLst/>
              </a:prstGeom>
              <a:noFill/>
            </p:spPr>
            <p:txBody>
              <a:bodyPr wrap="square" rtlCol="0">
                <a:spAutoFit/>
              </a:bodyPr>
              <a:lstStyle/>
              <a:p>
                <a:r>
                  <a:rPr lang="en-GB" sz="2000">
                    <a:solidFill>
                      <a:schemeClr val="bg1"/>
                    </a:solidFill>
                    <a:latin typeface="Bahnschrift SemiBold" panose="020B0502040204020203" pitchFamily="34" charset="0"/>
                  </a:rPr>
                  <a:t>Medical Devices</a:t>
                </a:r>
              </a:p>
            </p:txBody>
          </p:sp>
        </p:grpSp>
      </p:grpSp>
      <p:sp>
        <p:nvSpPr>
          <p:cNvPr id="11" name="TextBox 10">
            <a:extLst>
              <a:ext uri="{FF2B5EF4-FFF2-40B4-BE49-F238E27FC236}">
                <a16:creationId xmlns:a16="http://schemas.microsoft.com/office/drawing/2014/main" id="{877C6929-B470-085C-1849-C249CE1A8C8C}"/>
              </a:ext>
            </a:extLst>
          </p:cNvPr>
          <p:cNvSpPr txBox="1"/>
          <p:nvPr/>
        </p:nvSpPr>
        <p:spPr>
          <a:xfrm>
            <a:off x="2220688" y="6040611"/>
            <a:ext cx="4861409" cy="461665"/>
          </a:xfrm>
          <a:prstGeom prst="rect">
            <a:avLst/>
          </a:prstGeom>
          <a:noFill/>
        </p:spPr>
        <p:txBody>
          <a:bodyPr wrap="square">
            <a:spAutoFit/>
          </a:bodyPr>
          <a:lstStyle/>
          <a:p>
            <a:r>
              <a:rPr lang="en-GB" sz="2400" kern="1200">
                <a:solidFill>
                  <a:schemeClr val="tx1"/>
                </a:solidFill>
                <a:effectLst/>
                <a:latin typeface="+mn-lt"/>
                <a:ea typeface="+mn-ea"/>
                <a:cs typeface="+mn-cs"/>
              </a:rPr>
              <a:t> </a:t>
            </a:r>
          </a:p>
        </p:txBody>
      </p:sp>
      <p:sp>
        <p:nvSpPr>
          <p:cNvPr id="26" name="TextBox 25">
            <a:extLst>
              <a:ext uri="{FF2B5EF4-FFF2-40B4-BE49-F238E27FC236}">
                <a16:creationId xmlns:a16="http://schemas.microsoft.com/office/drawing/2014/main" id="{9D909586-73F1-9768-2D79-C10AEF74226D}"/>
              </a:ext>
            </a:extLst>
          </p:cNvPr>
          <p:cNvSpPr txBox="1"/>
          <p:nvPr/>
        </p:nvSpPr>
        <p:spPr>
          <a:xfrm>
            <a:off x="2085979" y="921901"/>
            <a:ext cx="9902134" cy="646331"/>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Bahnschrift SemiLight" panose="020B0502040204020203" pitchFamily="34" charset="0"/>
              </a:rPr>
              <a:t>Loughborough University-backed</a:t>
            </a:r>
          </a:p>
          <a:p>
            <a:pPr lvl="1"/>
            <a:r>
              <a:rPr lang="en-GB" dirty="0">
                <a:latin typeface="Bahnschrift SemiLight" panose="020B0502040204020203" pitchFamily="34" charset="0"/>
              </a:rPr>
              <a:t> – PoC, IP Protection, 5 current PhD research students</a:t>
            </a:r>
          </a:p>
        </p:txBody>
      </p:sp>
      <p:sp>
        <p:nvSpPr>
          <p:cNvPr id="27" name="TextBox 26">
            <a:extLst>
              <a:ext uri="{FF2B5EF4-FFF2-40B4-BE49-F238E27FC236}">
                <a16:creationId xmlns:a16="http://schemas.microsoft.com/office/drawing/2014/main" id="{48D7F04E-8641-F0FE-B80D-B11D58273181}"/>
              </a:ext>
            </a:extLst>
          </p:cNvPr>
          <p:cNvSpPr txBox="1"/>
          <p:nvPr/>
        </p:nvSpPr>
        <p:spPr>
          <a:xfrm>
            <a:off x="2135783" y="3346998"/>
            <a:ext cx="2840254" cy="369332"/>
          </a:xfrm>
          <a:prstGeom prst="rect">
            <a:avLst/>
          </a:prstGeom>
          <a:noFill/>
        </p:spPr>
        <p:txBody>
          <a:bodyPr wrap="square" rtlCol="0">
            <a:spAutoFit/>
          </a:bodyPr>
          <a:lstStyle/>
          <a:p>
            <a:pPr marL="285750" indent="-285750">
              <a:buFont typeface="Arial" panose="020B0604020202020204" pitchFamily="34" charset="0"/>
              <a:buChar char="•"/>
            </a:pPr>
            <a:r>
              <a:rPr lang="en-GB">
                <a:latin typeface="Bahnschrift SemiLight" panose="020B0502040204020203" pitchFamily="34" charset="0"/>
              </a:rPr>
              <a:t>Customer Validation </a:t>
            </a:r>
          </a:p>
        </p:txBody>
      </p:sp>
      <p:sp>
        <p:nvSpPr>
          <p:cNvPr id="28" name="TextBox 27">
            <a:extLst>
              <a:ext uri="{FF2B5EF4-FFF2-40B4-BE49-F238E27FC236}">
                <a16:creationId xmlns:a16="http://schemas.microsoft.com/office/drawing/2014/main" id="{5C54B4F8-4E37-0941-C0C8-EB5A53CD30E2}"/>
              </a:ext>
            </a:extLst>
          </p:cNvPr>
          <p:cNvSpPr txBox="1"/>
          <p:nvPr/>
        </p:nvSpPr>
        <p:spPr>
          <a:xfrm>
            <a:off x="2134979" y="2092089"/>
            <a:ext cx="3281686" cy="400110"/>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Bahnschrift SemiLight" panose="020B0502040204020203" pitchFamily="34" charset="0"/>
              </a:rPr>
              <a:t>TRL4-5</a:t>
            </a:r>
            <a:r>
              <a:rPr lang="en-GB" sz="2000" dirty="0"/>
              <a:t> </a:t>
            </a:r>
          </a:p>
        </p:txBody>
      </p:sp>
      <p:sp>
        <p:nvSpPr>
          <p:cNvPr id="32" name="TextBox 31">
            <a:extLst>
              <a:ext uri="{FF2B5EF4-FFF2-40B4-BE49-F238E27FC236}">
                <a16:creationId xmlns:a16="http://schemas.microsoft.com/office/drawing/2014/main" id="{BA7C7767-62BE-3E92-F8C6-696F0613AF1F}"/>
              </a:ext>
            </a:extLst>
          </p:cNvPr>
          <p:cNvSpPr txBox="1"/>
          <p:nvPr/>
        </p:nvSpPr>
        <p:spPr>
          <a:xfrm>
            <a:off x="2134979" y="4340127"/>
            <a:ext cx="8429435" cy="615553"/>
          </a:xfrm>
          <a:prstGeom prst="rect">
            <a:avLst/>
          </a:prstGeom>
          <a:noFill/>
        </p:spPr>
        <p:txBody>
          <a:bodyPr wrap="square" rtlCol="0">
            <a:spAutoFit/>
          </a:bodyPr>
          <a:lstStyle/>
          <a:p>
            <a:pPr marL="285750" indent="-285750">
              <a:buFont typeface="Arial" panose="020B0604020202020204" pitchFamily="34" charset="0"/>
              <a:buChar char="•"/>
            </a:pPr>
            <a:r>
              <a:rPr lang="en-GB">
                <a:latin typeface="Bahnschrift SemiLight" panose="020B0502040204020203" pitchFamily="34" charset="0"/>
              </a:rPr>
              <a:t>Med-Tech –  </a:t>
            </a:r>
            <a:r>
              <a:rPr lang="en-GB" kern="1200">
                <a:solidFill>
                  <a:schemeClr val="tx1"/>
                </a:solidFill>
                <a:effectLst/>
                <a:latin typeface="Bahnschrift SemiLight" panose="020B0502040204020203" pitchFamily="34" charset="0"/>
              </a:rPr>
              <a:t>High Risk, Long </a:t>
            </a:r>
            <a:r>
              <a:rPr lang="en-GB">
                <a:latin typeface="Bahnschrift SemiLight" panose="020B0502040204020203" pitchFamily="34" charset="0"/>
              </a:rPr>
              <a:t>Path, Many </a:t>
            </a:r>
            <a:r>
              <a:rPr lang="en-GB" kern="1200">
                <a:solidFill>
                  <a:schemeClr val="tx1"/>
                </a:solidFill>
                <a:effectLst/>
                <a:latin typeface="Bahnschrift SemiLight" panose="020B0502040204020203" pitchFamily="34" charset="0"/>
              </a:rPr>
              <a:t>Regulations </a:t>
            </a:r>
            <a:endParaRPr lang="en-GB">
              <a:latin typeface="Bahnschrift SemiLight" panose="020B0502040204020203" pitchFamily="34" charset="0"/>
            </a:endParaRPr>
          </a:p>
          <a:p>
            <a:r>
              <a:rPr lang="en-GB" sz="1600">
                <a:latin typeface="Bahnschrift SemiLight" panose="020B0502040204020203" pitchFamily="34" charset="0"/>
              </a:rPr>
              <a:t>	(Medical devices, Point-of-care, Biosensing, Blood electrolyte monitoring) </a:t>
            </a:r>
          </a:p>
        </p:txBody>
      </p:sp>
      <p:sp>
        <p:nvSpPr>
          <p:cNvPr id="35" name="TextBox 34">
            <a:extLst>
              <a:ext uri="{FF2B5EF4-FFF2-40B4-BE49-F238E27FC236}">
                <a16:creationId xmlns:a16="http://schemas.microsoft.com/office/drawing/2014/main" id="{32D2C77E-52F8-A0B9-C405-CCD150BE76F1}"/>
              </a:ext>
            </a:extLst>
          </p:cNvPr>
          <p:cNvSpPr txBox="1"/>
          <p:nvPr/>
        </p:nvSpPr>
        <p:spPr>
          <a:xfrm>
            <a:off x="7314179" y="5507709"/>
            <a:ext cx="2319851" cy="369332"/>
          </a:xfrm>
          <a:prstGeom prst="rect">
            <a:avLst/>
          </a:prstGeom>
          <a:noFill/>
        </p:spPr>
        <p:txBody>
          <a:bodyPr wrap="square">
            <a:spAutoFit/>
          </a:bodyPr>
          <a:lstStyle/>
          <a:p>
            <a:pPr defTabSz="914400" fontAlgn="base"/>
            <a:r>
              <a:rPr lang="en-GB" b="1">
                <a:latin typeface="Bahnschrift SemiBold" panose="020B0502040204020203" pitchFamily="34" charset="0"/>
              </a:rPr>
              <a:t>Diagnostics PoC</a:t>
            </a:r>
          </a:p>
        </p:txBody>
      </p:sp>
      <p:pic>
        <p:nvPicPr>
          <p:cNvPr id="2050" name="Picture 2" descr="ICURe Programme">
            <a:extLst>
              <a:ext uri="{FF2B5EF4-FFF2-40B4-BE49-F238E27FC236}">
                <a16:creationId xmlns:a16="http://schemas.microsoft.com/office/drawing/2014/main" id="{DC419C6D-F2D0-2DCA-F616-32044D822A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3853" y="3016056"/>
            <a:ext cx="4964223" cy="899119"/>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Checkmark with solid fill">
            <a:extLst>
              <a:ext uri="{FF2B5EF4-FFF2-40B4-BE49-F238E27FC236}">
                <a16:creationId xmlns:a16="http://schemas.microsoft.com/office/drawing/2014/main" id="{8650E9C3-D80F-F7DF-0885-7489301CE1B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00851" y="5507709"/>
            <a:ext cx="369332" cy="369332"/>
          </a:xfrm>
          <a:prstGeom prst="rect">
            <a:avLst/>
          </a:prstGeom>
        </p:spPr>
      </p:pic>
      <p:sp>
        <p:nvSpPr>
          <p:cNvPr id="9" name="Rectangle 8">
            <a:extLst>
              <a:ext uri="{FF2B5EF4-FFF2-40B4-BE49-F238E27FC236}">
                <a16:creationId xmlns:a16="http://schemas.microsoft.com/office/drawing/2014/main" id="{8EC90757-0AE4-353A-AA40-8E70A20816EE}"/>
              </a:ext>
            </a:extLst>
          </p:cNvPr>
          <p:cNvSpPr/>
          <p:nvPr/>
        </p:nvSpPr>
        <p:spPr>
          <a:xfrm>
            <a:off x="3449008" y="2066668"/>
            <a:ext cx="1967658" cy="513637"/>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CFD0DD16-9A75-7400-E541-0D507507E78F}"/>
              </a:ext>
            </a:extLst>
          </p:cNvPr>
          <p:cNvSpPr txBox="1"/>
          <p:nvPr/>
        </p:nvSpPr>
        <p:spPr>
          <a:xfrm>
            <a:off x="3449008" y="2151915"/>
            <a:ext cx="1967658" cy="369332"/>
          </a:xfrm>
          <a:prstGeom prst="rect">
            <a:avLst/>
          </a:prstGeom>
          <a:noFill/>
        </p:spPr>
        <p:txBody>
          <a:bodyPr wrap="square">
            <a:spAutoFit/>
          </a:bodyPr>
          <a:lstStyle/>
          <a:p>
            <a:pPr defTabSz="914400" fontAlgn="base"/>
            <a:r>
              <a:rPr lang="en-GB" b="1">
                <a:latin typeface="Bahnschrift SemiBold" panose="020B0502040204020203" pitchFamily="34" charset="0"/>
              </a:rPr>
              <a:t>Scale up PoC</a:t>
            </a:r>
          </a:p>
        </p:txBody>
      </p:sp>
      <p:pic>
        <p:nvPicPr>
          <p:cNvPr id="12" name="Graphic 11" descr="Checkmark with solid fill">
            <a:extLst>
              <a:ext uri="{FF2B5EF4-FFF2-40B4-BE49-F238E27FC236}">
                <a16:creationId xmlns:a16="http://schemas.microsoft.com/office/drawing/2014/main" id="{755EF916-5C8C-4FD7-B788-B6F7706D8B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67379" y="2151915"/>
            <a:ext cx="369332" cy="369332"/>
          </a:xfrm>
          <a:prstGeom prst="rect">
            <a:avLst/>
          </a:prstGeom>
        </p:spPr>
      </p:pic>
      <p:pic>
        <p:nvPicPr>
          <p:cNvPr id="2" name="Picture 4">
            <a:extLst>
              <a:ext uri="{FF2B5EF4-FFF2-40B4-BE49-F238E27FC236}">
                <a16:creationId xmlns:a16="http://schemas.microsoft.com/office/drawing/2014/main" id="{6529D18C-41C4-4A5D-F4E9-3B0FDD25F4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06985" y="3136376"/>
            <a:ext cx="1949897" cy="899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828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592AD8A-4331-DE07-67E7-740F5FDCB892}"/>
              </a:ext>
            </a:extLst>
          </p:cNvPr>
          <p:cNvSpPr/>
          <p:nvPr/>
        </p:nvSpPr>
        <p:spPr>
          <a:xfrm>
            <a:off x="11776991" y="-60047"/>
            <a:ext cx="447262" cy="6857999"/>
          </a:xfrm>
          <a:prstGeom prst="rect">
            <a:avLst/>
          </a:prstGeom>
          <a:solidFill>
            <a:srgbClr val="283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a:extLst>
              <a:ext uri="{FF2B5EF4-FFF2-40B4-BE49-F238E27FC236}">
                <a16:creationId xmlns:a16="http://schemas.microsoft.com/office/drawing/2014/main" id="{61D07963-CC9D-4CA1-9DC3-0C47C2E2ED2D}"/>
              </a:ext>
            </a:extLst>
          </p:cNvPr>
          <p:cNvGrpSpPr/>
          <p:nvPr/>
        </p:nvGrpSpPr>
        <p:grpSpPr>
          <a:xfrm>
            <a:off x="2" y="5584809"/>
            <a:ext cx="12192000" cy="1323439"/>
            <a:chOff x="2" y="4362295"/>
            <a:chExt cx="12192000" cy="1323439"/>
          </a:xfrm>
        </p:grpSpPr>
        <p:sp>
          <p:nvSpPr>
            <p:cNvPr id="6" name="Rectangle 5">
              <a:extLst>
                <a:ext uri="{FF2B5EF4-FFF2-40B4-BE49-F238E27FC236}">
                  <a16:creationId xmlns:a16="http://schemas.microsoft.com/office/drawing/2014/main" id="{5C193C9A-7884-4812-9D3D-2B1EB89D97CB}"/>
                </a:ext>
              </a:extLst>
            </p:cNvPr>
            <p:cNvSpPr/>
            <p:nvPr/>
          </p:nvSpPr>
          <p:spPr>
            <a:xfrm rot="5400000">
              <a:off x="5489714" y="-1066799"/>
              <a:ext cx="1212575" cy="12192000"/>
            </a:xfrm>
            <a:prstGeom prst="rect">
              <a:avLst/>
            </a:prstGeom>
            <a:solidFill>
              <a:srgbClr val="283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2A68E2D0-97DC-4238-91CD-2613A5352000}"/>
                </a:ext>
              </a:extLst>
            </p:cNvPr>
            <p:cNvGrpSpPr/>
            <p:nvPr/>
          </p:nvGrpSpPr>
          <p:grpSpPr>
            <a:xfrm>
              <a:off x="924838" y="4362295"/>
              <a:ext cx="11188376" cy="1323439"/>
              <a:chOff x="924838" y="4362295"/>
              <a:chExt cx="11188376" cy="1323439"/>
            </a:xfrm>
          </p:grpSpPr>
          <p:sp>
            <p:nvSpPr>
              <p:cNvPr id="10" name="TextBox 9">
                <a:extLst>
                  <a:ext uri="{FF2B5EF4-FFF2-40B4-BE49-F238E27FC236}">
                    <a16:creationId xmlns:a16="http://schemas.microsoft.com/office/drawing/2014/main" id="{60F195C3-5AE1-4819-8D4C-45E8BCB4836D}"/>
                  </a:ext>
                </a:extLst>
              </p:cNvPr>
              <p:cNvSpPr txBox="1"/>
              <p:nvPr/>
            </p:nvSpPr>
            <p:spPr>
              <a:xfrm>
                <a:off x="11056514" y="4362295"/>
                <a:ext cx="1056700" cy="1323439"/>
              </a:xfrm>
              <a:prstGeom prst="rect">
                <a:avLst/>
              </a:prstGeom>
              <a:noFill/>
            </p:spPr>
            <p:txBody>
              <a:bodyPr wrap="none" rtlCol="0">
                <a:spAutoFit/>
              </a:bodyPr>
              <a:lstStyle/>
              <a:p>
                <a:r>
                  <a:rPr lang="en-GB" sz="8000" b="1" dirty="0">
                    <a:solidFill>
                      <a:schemeClr val="bg1"/>
                    </a:solidFill>
                    <a:latin typeface="Bahnschrift SemiBold" panose="020B0502040204020203" pitchFamily="34" charset="0"/>
                  </a:rPr>
                  <a:t>12</a:t>
                </a:r>
              </a:p>
            </p:txBody>
          </p:sp>
          <p:sp>
            <p:nvSpPr>
              <p:cNvPr id="11" name="TextBox 10">
                <a:extLst>
                  <a:ext uri="{FF2B5EF4-FFF2-40B4-BE49-F238E27FC236}">
                    <a16:creationId xmlns:a16="http://schemas.microsoft.com/office/drawing/2014/main" id="{28697493-98CC-4AC8-9E4E-8022C5884B9A}"/>
                  </a:ext>
                </a:extLst>
              </p:cNvPr>
              <p:cNvSpPr txBox="1"/>
              <p:nvPr/>
            </p:nvSpPr>
            <p:spPr>
              <a:xfrm>
                <a:off x="924838" y="4664272"/>
                <a:ext cx="5503430" cy="707886"/>
              </a:xfrm>
              <a:prstGeom prst="rect">
                <a:avLst/>
              </a:prstGeom>
              <a:noFill/>
            </p:spPr>
            <p:txBody>
              <a:bodyPr wrap="none" rtlCol="0">
                <a:spAutoFit/>
              </a:bodyPr>
              <a:lstStyle/>
              <a:p>
                <a:r>
                  <a:rPr lang="en-GB" sz="4000" b="1" dirty="0">
                    <a:solidFill>
                      <a:schemeClr val="bg1"/>
                    </a:solidFill>
                    <a:latin typeface="Bahnschrift SemiBold" panose="020B0502040204020203" pitchFamily="34" charset="0"/>
                  </a:rPr>
                  <a:t>VentureVersity Journey</a:t>
                </a:r>
              </a:p>
            </p:txBody>
          </p:sp>
        </p:grpSp>
      </p:grpSp>
      <p:sp>
        <p:nvSpPr>
          <p:cNvPr id="23" name="TextBox 22">
            <a:extLst>
              <a:ext uri="{FF2B5EF4-FFF2-40B4-BE49-F238E27FC236}">
                <a16:creationId xmlns:a16="http://schemas.microsoft.com/office/drawing/2014/main" id="{FDF59CF4-5363-E3DA-126D-BC89FC436804}"/>
              </a:ext>
            </a:extLst>
          </p:cNvPr>
          <p:cNvSpPr txBox="1"/>
          <p:nvPr/>
        </p:nvSpPr>
        <p:spPr>
          <a:xfrm rot="16200000">
            <a:off x="10745555" y="1141455"/>
            <a:ext cx="2481325" cy="369332"/>
          </a:xfrm>
          <a:prstGeom prst="rect">
            <a:avLst/>
          </a:prstGeom>
          <a:noFill/>
        </p:spPr>
        <p:txBody>
          <a:bodyPr wrap="square" rtlCol="0">
            <a:spAutoFit/>
          </a:bodyPr>
          <a:lstStyle/>
          <a:p>
            <a:pPr algn="ctr"/>
            <a:r>
              <a:rPr lang="en-GB" dirty="0" err="1">
                <a:solidFill>
                  <a:schemeClr val="bg1"/>
                </a:solidFill>
                <a:latin typeface="Bahnschrift SemiLight" panose="020B0502040204020203" pitchFamily="34" charset="0"/>
              </a:rPr>
              <a:t>EcoSENSE</a:t>
            </a:r>
            <a:endParaRPr lang="en-GB" dirty="0">
              <a:solidFill>
                <a:schemeClr val="bg1"/>
              </a:solidFill>
              <a:latin typeface="Bahnschrift SemiLight" panose="020B0502040204020203" pitchFamily="34" charset="0"/>
            </a:endParaRPr>
          </a:p>
        </p:txBody>
      </p:sp>
      <p:cxnSp>
        <p:nvCxnSpPr>
          <p:cNvPr id="24" name="Straight Connector 23">
            <a:extLst>
              <a:ext uri="{FF2B5EF4-FFF2-40B4-BE49-F238E27FC236}">
                <a16:creationId xmlns:a16="http://schemas.microsoft.com/office/drawing/2014/main" id="{44D8CCAA-FAF5-6B21-492D-BF1B1D9B6533}"/>
              </a:ext>
            </a:extLst>
          </p:cNvPr>
          <p:cNvCxnSpPr>
            <a:cxnSpLocks/>
          </p:cNvCxnSpPr>
          <p:nvPr/>
        </p:nvCxnSpPr>
        <p:spPr>
          <a:xfrm flipH="1">
            <a:off x="11986218" y="9527"/>
            <a:ext cx="307" cy="51470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4">
            <a:extLst>
              <a:ext uri="{FF2B5EF4-FFF2-40B4-BE49-F238E27FC236}">
                <a16:creationId xmlns:a16="http://schemas.microsoft.com/office/drawing/2014/main" id="{DB3D0BA0-1AAF-8621-E857-07056D0330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8578" y="5845441"/>
            <a:ext cx="1714500" cy="79057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250E04E-0B36-61A4-3D18-D87C077578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1298" y="499974"/>
            <a:ext cx="1835663" cy="1030734"/>
          </a:xfrm>
          <a:prstGeom prst="rect">
            <a:avLst/>
          </a:prstGeom>
        </p:spPr>
      </p:pic>
      <p:pic>
        <p:nvPicPr>
          <p:cNvPr id="20" name="Picture 19">
            <a:extLst>
              <a:ext uri="{FF2B5EF4-FFF2-40B4-BE49-F238E27FC236}">
                <a16:creationId xmlns:a16="http://schemas.microsoft.com/office/drawing/2014/main" id="{E172A709-6F3C-27DF-1D1F-D64F1CDE00BC}"/>
              </a:ext>
            </a:extLst>
          </p:cNvPr>
          <p:cNvPicPr>
            <a:picLocks noChangeAspect="1"/>
          </p:cNvPicPr>
          <p:nvPr/>
        </p:nvPicPr>
        <p:blipFill rotWithShape="1">
          <a:blip r:embed="rId5">
            <a:extLst>
              <a:ext uri="{28A0092B-C50C-407E-A947-70E740481C1C}">
                <a14:useLocalDpi xmlns:a14="http://schemas.microsoft.com/office/drawing/2010/main" val="0"/>
              </a:ext>
            </a:extLst>
          </a:blip>
          <a:srcRect l="402" r="-402" b="9632"/>
          <a:stretch/>
        </p:blipFill>
        <p:spPr>
          <a:xfrm>
            <a:off x="9611898" y="3826194"/>
            <a:ext cx="1835663" cy="1037327"/>
          </a:xfrm>
          <a:prstGeom prst="rect">
            <a:avLst/>
          </a:prstGeom>
        </p:spPr>
      </p:pic>
      <p:pic>
        <p:nvPicPr>
          <p:cNvPr id="21" name="Picture 20">
            <a:extLst>
              <a:ext uri="{FF2B5EF4-FFF2-40B4-BE49-F238E27FC236}">
                <a16:creationId xmlns:a16="http://schemas.microsoft.com/office/drawing/2014/main" id="{8E0024D9-8A39-CDCD-F995-83001D8E0A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2394" y="2204138"/>
            <a:ext cx="1835663" cy="1037327"/>
          </a:xfrm>
          <a:prstGeom prst="rect">
            <a:avLst/>
          </a:prstGeom>
        </p:spPr>
      </p:pic>
      <p:pic>
        <p:nvPicPr>
          <p:cNvPr id="25" name="Picture 24">
            <a:extLst>
              <a:ext uri="{FF2B5EF4-FFF2-40B4-BE49-F238E27FC236}">
                <a16:creationId xmlns:a16="http://schemas.microsoft.com/office/drawing/2014/main" id="{4ADF5AD2-58F2-ACE2-8F16-E9BB21202C32}"/>
              </a:ext>
            </a:extLst>
          </p:cNvPr>
          <p:cNvPicPr>
            <a:picLocks noChangeAspect="1"/>
          </p:cNvPicPr>
          <p:nvPr/>
        </p:nvPicPr>
        <p:blipFill rotWithShape="1">
          <a:blip r:embed="rId7">
            <a:extLst>
              <a:ext uri="{28A0092B-C50C-407E-A947-70E740481C1C}">
                <a14:useLocalDpi xmlns:a14="http://schemas.microsoft.com/office/drawing/2010/main" val="0"/>
              </a:ext>
            </a:extLst>
          </a:blip>
          <a:srcRect l="3696" r="3696"/>
          <a:stretch/>
        </p:blipFill>
        <p:spPr>
          <a:xfrm>
            <a:off x="7654158" y="2949369"/>
            <a:ext cx="1835663" cy="1037327"/>
          </a:xfrm>
          <a:prstGeom prst="rect">
            <a:avLst/>
          </a:prstGeom>
        </p:spPr>
      </p:pic>
      <p:pic>
        <p:nvPicPr>
          <p:cNvPr id="26" name="Picture 25">
            <a:extLst>
              <a:ext uri="{FF2B5EF4-FFF2-40B4-BE49-F238E27FC236}">
                <a16:creationId xmlns:a16="http://schemas.microsoft.com/office/drawing/2014/main" id="{28646C2E-9473-B03E-E489-D2E9C62873FB}"/>
              </a:ext>
            </a:extLst>
          </p:cNvPr>
          <p:cNvPicPr>
            <a:picLocks noChangeAspect="1"/>
          </p:cNvPicPr>
          <p:nvPr/>
        </p:nvPicPr>
        <p:blipFill rotWithShape="1">
          <a:blip r:embed="rId8">
            <a:extLst>
              <a:ext uri="{28A0092B-C50C-407E-A947-70E740481C1C}">
                <a14:useLocalDpi xmlns:a14="http://schemas.microsoft.com/office/drawing/2010/main" val="0"/>
              </a:ext>
            </a:extLst>
          </a:blip>
          <a:srcRect r="460"/>
          <a:stretch/>
        </p:blipFill>
        <p:spPr>
          <a:xfrm>
            <a:off x="7615247" y="1334176"/>
            <a:ext cx="1835662" cy="1037327"/>
          </a:xfrm>
          <a:prstGeom prst="rect">
            <a:avLst/>
          </a:prstGeom>
        </p:spPr>
      </p:pic>
      <p:sp>
        <p:nvSpPr>
          <p:cNvPr id="12" name="Title 1">
            <a:extLst>
              <a:ext uri="{FF2B5EF4-FFF2-40B4-BE49-F238E27FC236}">
                <a16:creationId xmlns:a16="http://schemas.microsoft.com/office/drawing/2014/main" id="{ADF1CF5B-FEEE-0E43-B351-B070D3DBF23D}"/>
              </a:ext>
            </a:extLst>
          </p:cNvPr>
          <p:cNvSpPr txBox="1">
            <a:spLocks/>
          </p:cNvSpPr>
          <p:nvPr/>
        </p:nvSpPr>
        <p:spPr>
          <a:xfrm>
            <a:off x="7527079" y="2362504"/>
            <a:ext cx="2010179" cy="5887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dirty="0">
                <a:latin typeface="Bahnschrift SemiBold" panose="020B0502040204020203" pitchFamily="34" charset="0"/>
              </a:rPr>
              <a:t>Medical Devices</a:t>
            </a:r>
          </a:p>
        </p:txBody>
      </p:sp>
      <p:sp>
        <p:nvSpPr>
          <p:cNvPr id="15" name="Title 1">
            <a:extLst>
              <a:ext uri="{FF2B5EF4-FFF2-40B4-BE49-F238E27FC236}">
                <a16:creationId xmlns:a16="http://schemas.microsoft.com/office/drawing/2014/main" id="{78F00B04-8865-9166-FF75-A178F35CFE82}"/>
              </a:ext>
            </a:extLst>
          </p:cNvPr>
          <p:cNvSpPr txBox="1">
            <a:spLocks/>
          </p:cNvSpPr>
          <p:nvPr/>
        </p:nvSpPr>
        <p:spPr>
          <a:xfrm>
            <a:off x="7251642" y="3998656"/>
            <a:ext cx="2567609" cy="5887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dirty="0">
                <a:latin typeface="Bahnschrift SemiBold" panose="020B0502040204020203" pitchFamily="34" charset="0"/>
              </a:rPr>
              <a:t>Water Monitoring</a:t>
            </a:r>
          </a:p>
        </p:txBody>
      </p:sp>
      <p:sp>
        <p:nvSpPr>
          <p:cNvPr id="16" name="Title 1">
            <a:extLst>
              <a:ext uri="{FF2B5EF4-FFF2-40B4-BE49-F238E27FC236}">
                <a16:creationId xmlns:a16="http://schemas.microsoft.com/office/drawing/2014/main" id="{094B92CC-CF1C-B431-6EAA-CB826F295AE5}"/>
              </a:ext>
            </a:extLst>
          </p:cNvPr>
          <p:cNvSpPr txBox="1">
            <a:spLocks/>
          </p:cNvSpPr>
          <p:nvPr/>
        </p:nvSpPr>
        <p:spPr>
          <a:xfrm>
            <a:off x="9586506" y="3240403"/>
            <a:ext cx="1940031" cy="5887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dirty="0">
                <a:latin typeface="Bahnschrift SemiBold" panose="020B0502040204020203" pitchFamily="34" charset="0"/>
              </a:rPr>
              <a:t>Food &amp; Drink</a:t>
            </a:r>
          </a:p>
        </p:txBody>
      </p:sp>
      <p:sp>
        <p:nvSpPr>
          <p:cNvPr id="17" name="Title 1">
            <a:extLst>
              <a:ext uri="{FF2B5EF4-FFF2-40B4-BE49-F238E27FC236}">
                <a16:creationId xmlns:a16="http://schemas.microsoft.com/office/drawing/2014/main" id="{EB044F33-365E-4DA7-0A7C-67E438AAFFFA}"/>
              </a:ext>
            </a:extLst>
          </p:cNvPr>
          <p:cNvSpPr txBox="1">
            <a:spLocks/>
          </p:cNvSpPr>
          <p:nvPr/>
        </p:nvSpPr>
        <p:spPr>
          <a:xfrm>
            <a:off x="9611898" y="4850562"/>
            <a:ext cx="1835663" cy="5887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dirty="0">
                <a:latin typeface="Bahnschrift SemiBold" panose="020B0502040204020203" pitchFamily="34" charset="0"/>
              </a:rPr>
              <a:t>Wearables</a:t>
            </a:r>
          </a:p>
        </p:txBody>
      </p:sp>
      <p:sp>
        <p:nvSpPr>
          <p:cNvPr id="18" name="Title 1">
            <a:extLst>
              <a:ext uri="{FF2B5EF4-FFF2-40B4-BE49-F238E27FC236}">
                <a16:creationId xmlns:a16="http://schemas.microsoft.com/office/drawing/2014/main" id="{D7FEAE5A-95B6-332A-B228-0D365FFC03A0}"/>
              </a:ext>
            </a:extLst>
          </p:cNvPr>
          <p:cNvSpPr txBox="1">
            <a:spLocks/>
          </p:cNvSpPr>
          <p:nvPr/>
        </p:nvSpPr>
        <p:spPr>
          <a:xfrm>
            <a:off x="9065408" y="1503433"/>
            <a:ext cx="2867441" cy="687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dirty="0">
                <a:latin typeface="Bahnschrift SemiBold" panose="020B0502040204020203" pitchFamily="34" charset="0"/>
              </a:rPr>
              <a:t>Defence</a:t>
            </a:r>
          </a:p>
        </p:txBody>
      </p:sp>
      <p:sp>
        <p:nvSpPr>
          <p:cNvPr id="29" name="TextBox 28">
            <a:extLst>
              <a:ext uri="{FF2B5EF4-FFF2-40B4-BE49-F238E27FC236}">
                <a16:creationId xmlns:a16="http://schemas.microsoft.com/office/drawing/2014/main" id="{72270E71-49F8-CB7F-D50C-518845E61D26}"/>
              </a:ext>
            </a:extLst>
          </p:cNvPr>
          <p:cNvSpPr txBox="1"/>
          <p:nvPr/>
        </p:nvSpPr>
        <p:spPr>
          <a:xfrm>
            <a:off x="291770" y="749801"/>
            <a:ext cx="7136729" cy="4647426"/>
          </a:xfrm>
          <a:prstGeom prst="rect">
            <a:avLst/>
          </a:prstGeom>
          <a:noFill/>
        </p:spPr>
        <p:txBody>
          <a:bodyPr wrap="square" lIns="91440" tIns="45720" rIns="91440" bIns="45720" rtlCol="0" anchor="t">
            <a:spAutoFit/>
          </a:bodyPr>
          <a:lstStyle/>
          <a:p>
            <a:r>
              <a:rPr lang="en-GB" sz="2400" dirty="0">
                <a:latin typeface="Bahnschrift SemiLight"/>
              </a:rPr>
              <a:t>The biggest successes</a:t>
            </a:r>
          </a:p>
          <a:p>
            <a:endParaRPr lang="en-GB" sz="1200" dirty="0">
              <a:latin typeface="Bahnschrift SemiLight" panose="020B0502040204020203" pitchFamily="34" charset="0"/>
            </a:endParaRPr>
          </a:p>
          <a:p>
            <a:pPr marL="342900" indent="-342900">
              <a:buFont typeface="Arial" panose="020B0604020202020204" pitchFamily="34" charset="0"/>
              <a:buChar char="•"/>
            </a:pPr>
            <a:r>
              <a:rPr lang="en-GB" sz="2400" dirty="0">
                <a:latin typeface="Bahnschrift SemiLight"/>
              </a:rPr>
              <a:t>Gained a </a:t>
            </a:r>
          </a:p>
          <a:p>
            <a:r>
              <a:rPr lang="en-GB" sz="2400" dirty="0">
                <a:latin typeface="Bahnschrift SemiLight"/>
              </a:rPr>
              <a:t> - motivated lead </a:t>
            </a:r>
          </a:p>
          <a:p>
            <a:r>
              <a:rPr lang="en-GB" sz="2400" dirty="0">
                <a:latin typeface="Bahnschrift SemiLight"/>
              </a:rPr>
              <a:t> - business advisor</a:t>
            </a:r>
            <a:endParaRPr lang="en-GB" dirty="0"/>
          </a:p>
          <a:p>
            <a:pPr marL="342900" indent="-342900">
              <a:buFont typeface="Arial" panose="020B0604020202020204" pitchFamily="34" charset="0"/>
              <a:buChar char="•"/>
            </a:pPr>
            <a:endParaRPr lang="en-GB" sz="2400" dirty="0">
              <a:latin typeface="Bahnschrift SemiLight" panose="020B0502040204020203" pitchFamily="34" charset="0"/>
            </a:endParaRPr>
          </a:p>
          <a:p>
            <a:pPr marL="342900" indent="-342900">
              <a:buFont typeface="Arial" panose="020B0604020202020204" pitchFamily="34" charset="0"/>
              <a:buChar char="•"/>
            </a:pPr>
            <a:r>
              <a:rPr lang="en-GB" sz="2400" dirty="0">
                <a:latin typeface="Bahnschrift SemiLight"/>
              </a:rPr>
              <a:t>New collaborations opportunities …..</a:t>
            </a:r>
          </a:p>
          <a:p>
            <a:endParaRPr lang="en-GB" sz="1400" dirty="0">
              <a:latin typeface="Bahnschrift SemiLight"/>
            </a:endParaRPr>
          </a:p>
          <a:p>
            <a:r>
              <a:rPr lang="en-GB" sz="2400" dirty="0">
                <a:latin typeface="Bahnschrift SemiLight"/>
              </a:rPr>
              <a:t> - environmental research institution </a:t>
            </a:r>
            <a:endParaRPr lang="en-GB" dirty="0">
              <a:latin typeface="Calibri" panose="020F0502020204030204"/>
              <a:cs typeface="Calibri" panose="020F0502020204030204"/>
            </a:endParaRPr>
          </a:p>
          <a:p>
            <a:r>
              <a:rPr lang="en-GB" sz="2400" dirty="0">
                <a:latin typeface="Bahnschrift SemiLight"/>
              </a:rPr>
              <a:t> - large personal care manufacturer</a:t>
            </a:r>
            <a:endParaRPr lang="en-GB" dirty="0">
              <a:latin typeface="Calibri" panose="020F0502020204030204"/>
              <a:cs typeface="Calibri" panose="020F0502020204030204"/>
            </a:endParaRPr>
          </a:p>
          <a:p>
            <a:r>
              <a:rPr lang="en-GB" sz="2400" dirty="0">
                <a:latin typeface="Bahnschrift SemiLight"/>
              </a:rPr>
              <a:t> - environmental sensor manufacturer</a:t>
            </a:r>
            <a:endParaRPr lang="en-GB" dirty="0">
              <a:cs typeface="Calibri" panose="020F0502020204030204"/>
            </a:endParaRPr>
          </a:p>
          <a:p>
            <a:pPr marL="342900" indent="-342900">
              <a:buFont typeface="Arial" panose="020B0604020202020204" pitchFamily="34" charset="0"/>
              <a:buChar char="•"/>
            </a:pPr>
            <a:endParaRPr lang="en-GB" sz="2400" dirty="0">
              <a:latin typeface="Bahnschrift SemiLight" panose="020B0502040204020203" pitchFamily="34" charset="0"/>
            </a:endParaRPr>
          </a:p>
          <a:p>
            <a:pPr marL="342900" indent="-342900">
              <a:buFont typeface="Arial" panose="020B0604020202020204" pitchFamily="34" charset="0"/>
              <a:buChar char="•"/>
            </a:pPr>
            <a:endParaRPr lang="en-GB" sz="2400" dirty="0">
              <a:latin typeface="Bahnschrift SemiLight" panose="020B0502040204020203" pitchFamily="34" charset="0"/>
            </a:endParaRPr>
          </a:p>
        </p:txBody>
      </p:sp>
      <p:cxnSp>
        <p:nvCxnSpPr>
          <p:cNvPr id="30" name="Straight Connector 29">
            <a:extLst>
              <a:ext uri="{FF2B5EF4-FFF2-40B4-BE49-F238E27FC236}">
                <a16:creationId xmlns:a16="http://schemas.microsoft.com/office/drawing/2014/main" id="{55CFDF9F-CEE8-7F04-104F-32DDCC661FE7}"/>
              </a:ext>
            </a:extLst>
          </p:cNvPr>
          <p:cNvCxnSpPr>
            <a:cxnSpLocks/>
          </p:cNvCxnSpPr>
          <p:nvPr/>
        </p:nvCxnSpPr>
        <p:spPr>
          <a:xfrm flipH="1">
            <a:off x="4728591" y="1852840"/>
            <a:ext cx="307" cy="51470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2" name="Picture 31" descr="A logo for a company&#10;&#10;Description automatically generated">
            <a:extLst>
              <a:ext uri="{FF2B5EF4-FFF2-40B4-BE49-F238E27FC236}">
                <a16:creationId xmlns:a16="http://schemas.microsoft.com/office/drawing/2014/main" id="{E45FEDBA-94C5-6D94-B85B-ADF1509962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630" y="4742989"/>
            <a:ext cx="1904563" cy="872129"/>
          </a:xfrm>
          <a:prstGeom prst="rect">
            <a:avLst/>
          </a:prstGeom>
        </p:spPr>
      </p:pic>
      <p:pic>
        <p:nvPicPr>
          <p:cNvPr id="33" name="Picture 32">
            <a:extLst>
              <a:ext uri="{FF2B5EF4-FFF2-40B4-BE49-F238E27FC236}">
                <a16:creationId xmlns:a16="http://schemas.microsoft.com/office/drawing/2014/main" id="{102263E0-1EEC-AE07-9C2A-3EEDDA372A2A}"/>
              </a:ext>
            </a:extLst>
          </p:cNvPr>
          <p:cNvPicPr>
            <a:picLocks noChangeAspect="1"/>
          </p:cNvPicPr>
          <p:nvPr/>
        </p:nvPicPr>
        <p:blipFill>
          <a:blip r:embed="rId10"/>
          <a:stretch>
            <a:fillRect/>
          </a:stretch>
        </p:blipFill>
        <p:spPr>
          <a:xfrm>
            <a:off x="4602618" y="4964460"/>
            <a:ext cx="1638697" cy="433772"/>
          </a:xfrm>
          <a:prstGeom prst="rect">
            <a:avLst/>
          </a:prstGeom>
        </p:spPr>
      </p:pic>
      <p:pic>
        <p:nvPicPr>
          <p:cNvPr id="1026" name="Picture 2">
            <a:extLst>
              <a:ext uri="{FF2B5EF4-FFF2-40B4-BE49-F238E27FC236}">
                <a16:creationId xmlns:a16="http://schemas.microsoft.com/office/drawing/2014/main" id="{8D530131-0A5E-F148-8FA4-D23B166C630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77771" y="4662496"/>
            <a:ext cx="823999" cy="82399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95808191-3C80-B458-0740-F2C36FE8C02C}"/>
              </a:ext>
            </a:extLst>
          </p:cNvPr>
          <p:cNvPicPr>
            <a:picLocks noChangeAspect="1"/>
          </p:cNvPicPr>
          <p:nvPr/>
        </p:nvPicPr>
        <p:blipFill>
          <a:blip r:embed="rId12"/>
          <a:stretch>
            <a:fillRect/>
          </a:stretch>
        </p:blipFill>
        <p:spPr>
          <a:xfrm>
            <a:off x="2158966" y="4978216"/>
            <a:ext cx="2083413" cy="360244"/>
          </a:xfrm>
          <a:prstGeom prst="rect">
            <a:avLst/>
          </a:prstGeom>
        </p:spPr>
      </p:pic>
    </p:spTree>
    <p:extLst>
      <p:ext uri="{BB962C8B-B14F-4D97-AF65-F5344CB8AC3E}">
        <p14:creationId xmlns:p14="http://schemas.microsoft.com/office/powerpoint/2010/main" val="2244465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A064011-00AC-2EB8-FC66-0CD87D3D0C7F}"/>
              </a:ext>
            </a:extLst>
          </p:cNvPr>
          <p:cNvGrpSpPr/>
          <p:nvPr/>
        </p:nvGrpSpPr>
        <p:grpSpPr>
          <a:xfrm>
            <a:off x="0" y="0"/>
            <a:ext cx="7898294" cy="1601430"/>
            <a:chOff x="-1" y="1827571"/>
            <a:chExt cx="7274257" cy="1601430"/>
          </a:xfrm>
        </p:grpSpPr>
        <p:sp>
          <p:nvSpPr>
            <p:cNvPr id="5" name="Rectangle 4">
              <a:extLst>
                <a:ext uri="{FF2B5EF4-FFF2-40B4-BE49-F238E27FC236}">
                  <a16:creationId xmlns:a16="http://schemas.microsoft.com/office/drawing/2014/main" id="{EFB78CE2-8971-1447-94A9-5D709D1560E2}"/>
                </a:ext>
              </a:extLst>
            </p:cNvPr>
            <p:cNvSpPr/>
            <p:nvPr/>
          </p:nvSpPr>
          <p:spPr>
            <a:xfrm rot="5400000">
              <a:off x="2836413" y="-1008843"/>
              <a:ext cx="1601430" cy="7274257"/>
            </a:xfrm>
            <a:prstGeom prst="rect">
              <a:avLst/>
            </a:prstGeom>
            <a:solidFill>
              <a:srgbClr val="283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BFE01661-69E7-354F-983D-22DC428052E8}"/>
                </a:ext>
              </a:extLst>
            </p:cNvPr>
            <p:cNvSpPr txBox="1"/>
            <p:nvPr/>
          </p:nvSpPr>
          <p:spPr>
            <a:xfrm>
              <a:off x="1916965" y="2222899"/>
              <a:ext cx="2000869" cy="707886"/>
            </a:xfrm>
            <a:prstGeom prst="rect">
              <a:avLst/>
            </a:prstGeom>
            <a:noFill/>
          </p:spPr>
          <p:txBody>
            <a:bodyPr wrap="square" rtlCol="0">
              <a:spAutoFit/>
            </a:bodyPr>
            <a:lstStyle/>
            <a:p>
              <a:r>
                <a:rPr lang="en-GB" sz="4000" b="1" dirty="0">
                  <a:solidFill>
                    <a:schemeClr val="bg1"/>
                  </a:solidFill>
                  <a:latin typeface="Bahnschrift SemiBold" panose="020B0502040204020203" pitchFamily="34" charset="0"/>
                </a:rPr>
                <a:t>Ask</a:t>
              </a:r>
            </a:p>
          </p:txBody>
        </p:sp>
        <p:sp>
          <p:nvSpPr>
            <p:cNvPr id="13" name="TextBox 12">
              <a:extLst>
                <a:ext uri="{FF2B5EF4-FFF2-40B4-BE49-F238E27FC236}">
                  <a16:creationId xmlns:a16="http://schemas.microsoft.com/office/drawing/2014/main" id="{B5CFDC12-7425-EE40-936F-ADF778F636E9}"/>
                </a:ext>
              </a:extLst>
            </p:cNvPr>
            <p:cNvSpPr txBox="1"/>
            <p:nvPr/>
          </p:nvSpPr>
          <p:spPr>
            <a:xfrm>
              <a:off x="216587" y="1915122"/>
              <a:ext cx="1179417" cy="1323439"/>
            </a:xfrm>
            <a:prstGeom prst="rect">
              <a:avLst/>
            </a:prstGeom>
            <a:noFill/>
          </p:spPr>
          <p:txBody>
            <a:bodyPr wrap="square" rtlCol="0">
              <a:spAutoFit/>
            </a:bodyPr>
            <a:lstStyle/>
            <a:p>
              <a:r>
                <a:rPr lang="en-GB" sz="8000" b="1" dirty="0">
                  <a:solidFill>
                    <a:schemeClr val="bg1"/>
                  </a:solidFill>
                  <a:latin typeface="Bahnschrift SemiBold" panose="020B0502040204020203" pitchFamily="34" charset="0"/>
                </a:rPr>
                <a:t>13</a:t>
              </a:r>
            </a:p>
          </p:txBody>
        </p:sp>
      </p:grpSp>
      <p:pic>
        <p:nvPicPr>
          <p:cNvPr id="6" name="Picture 5" descr="A picture containing person, indoor, sport&#10;&#10;Description automatically generated">
            <a:extLst>
              <a:ext uri="{FF2B5EF4-FFF2-40B4-BE49-F238E27FC236}">
                <a16:creationId xmlns:a16="http://schemas.microsoft.com/office/drawing/2014/main" id="{ACAF6D00-6278-059F-EC3B-8AAA2FBA577B}"/>
              </a:ext>
            </a:extLst>
          </p:cNvPr>
          <p:cNvPicPr>
            <a:picLocks noChangeAspect="1"/>
          </p:cNvPicPr>
          <p:nvPr/>
        </p:nvPicPr>
        <p:blipFill rotWithShape="1">
          <a:blip r:embed="rId3">
            <a:extLst>
              <a:ext uri="{28A0092B-C50C-407E-A947-70E740481C1C}">
                <a14:useLocalDpi xmlns:a14="http://schemas.microsoft.com/office/drawing/2010/main" val="0"/>
              </a:ext>
            </a:extLst>
          </a:blip>
          <a:srcRect l="30346" r="25809"/>
          <a:stretch/>
        </p:blipFill>
        <p:spPr>
          <a:xfrm>
            <a:off x="7898294" y="-1"/>
            <a:ext cx="4293706" cy="5645426"/>
          </a:xfrm>
          <a:prstGeom prst="rect">
            <a:avLst/>
          </a:prstGeom>
        </p:spPr>
      </p:pic>
      <p:sp>
        <p:nvSpPr>
          <p:cNvPr id="9" name="Freeform: Shape 8">
            <a:extLst>
              <a:ext uri="{FF2B5EF4-FFF2-40B4-BE49-F238E27FC236}">
                <a16:creationId xmlns:a16="http://schemas.microsoft.com/office/drawing/2014/main" id="{FA376605-6CA4-F214-74B3-860ABF7C60CC}"/>
              </a:ext>
            </a:extLst>
          </p:cNvPr>
          <p:cNvSpPr/>
          <p:nvPr/>
        </p:nvSpPr>
        <p:spPr>
          <a:xfrm>
            <a:off x="7125850" y="5751168"/>
            <a:ext cx="2574633" cy="1029853"/>
          </a:xfrm>
          <a:custGeom>
            <a:avLst/>
            <a:gdLst>
              <a:gd name="connsiteX0" fmla="*/ 0 w 2574633"/>
              <a:gd name="connsiteY0" fmla="*/ 0 h 1029853"/>
              <a:gd name="connsiteX1" fmla="*/ 2059707 w 2574633"/>
              <a:gd name="connsiteY1" fmla="*/ 0 h 1029853"/>
              <a:gd name="connsiteX2" fmla="*/ 2574633 w 2574633"/>
              <a:gd name="connsiteY2" fmla="*/ 514927 h 1029853"/>
              <a:gd name="connsiteX3" fmla="*/ 2059707 w 2574633"/>
              <a:gd name="connsiteY3" fmla="*/ 1029853 h 1029853"/>
              <a:gd name="connsiteX4" fmla="*/ 0 w 2574633"/>
              <a:gd name="connsiteY4" fmla="*/ 1029853 h 1029853"/>
              <a:gd name="connsiteX5" fmla="*/ 514927 w 2574633"/>
              <a:gd name="connsiteY5" fmla="*/ 514927 h 1029853"/>
              <a:gd name="connsiteX6" fmla="*/ 0 w 2574633"/>
              <a:gd name="connsiteY6" fmla="*/ 0 h 102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4633" h="1029853">
                <a:moveTo>
                  <a:pt x="0" y="0"/>
                </a:moveTo>
                <a:lnTo>
                  <a:pt x="2059707" y="0"/>
                </a:lnTo>
                <a:lnTo>
                  <a:pt x="2574633" y="514927"/>
                </a:lnTo>
                <a:lnTo>
                  <a:pt x="2059707" y="1029853"/>
                </a:lnTo>
                <a:lnTo>
                  <a:pt x="0" y="1029853"/>
                </a:lnTo>
                <a:lnTo>
                  <a:pt x="514927" y="514927"/>
                </a:lnTo>
                <a:lnTo>
                  <a:pt x="0" y="0"/>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8940" tIns="34671" rIns="549597" bIns="34671" numCol="1" spcCol="1270" anchor="ctr" anchorCtr="0">
            <a:noAutofit/>
          </a:bodyPr>
          <a:lstStyle/>
          <a:p>
            <a:pPr marL="0" lvl="0" indent="0" algn="ctr" defTabSz="1155700">
              <a:lnSpc>
                <a:spcPct val="90000"/>
              </a:lnSpc>
              <a:spcBef>
                <a:spcPct val="0"/>
              </a:spcBef>
              <a:spcAft>
                <a:spcPct val="35000"/>
              </a:spcAft>
              <a:buNone/>
            </a:pPr>
            <a:r>
              <a:rPr lang="en-GB" sz="2600" kern="1200"/>
              <a:t>Tuneable</a:t>
            </a:r>
          </a:p>
        </p:txBody>
      </p:sp>
      <p:sp>
        <p:nvSpPr>
          <p:cNvPr id="10" name="Freeform: Shape 9">
            <a:extLst>
              <a:ext uri="{FF2B5EF4-FFF2-40B4-BE49-F238E27FC236}">
                <a16:creationId xmlns:a16="http://schemas.microsoft.com/office/drawing/2014/main" id="{612E86F9-1245-00CC-1F6A-8091975EA5B6}"/>
              </a:ext>
            </a:extLst>
          </p:cNvPr>
          <p:cNvSpPr/>
          <p:nvPr/>
        </p:nvSpPr>
        <p:spPr>
          <a:xfrm>
            <a:off x="9443021" y="5726028"/>
            <a:ext cx="2574633" cy="1029853"/>
          </a:xfrm>
          <a:custGeom>
            <a:avLst/>
            <a:gdLst>
              <a:gd name="connsiteX0" fmla="*/ 0 w 2574633"/>
              <a:gd name="connsiteY0" fmla="*/ 0 h 1029853"/>
              <a:gd name="connsiteX1" fmla="*/ 2059707 w 2574633"/>
              <a:gd name="connsiteY1" fmla="*/ 0 h 1029853"/>
              <a:gd name="connsiteX2" fmla="*/ 2574633 w 2574633"/>
              <a:gd name="connsiteY2" fmla="*/ 514927 h 1029853"/>
              <a:gd name="connsiteX3" fmla="*/ 2059707 w 2574633"/>
              <a:gd name="connsiteY3" fmla="*/ 1029853 h 1029853"/>
              <a:gd name="connsiteX4" fmla="*/ 0 w 2574633"/>
              <a:gd name="connsiteY4" fmla="*/ 1029853 h 1029853"/>
              <a:gd name="connsiteX5" fmla="*/ 514927 w 2574633"/>
              <a:gd name="connsiteY5" fmla="*/ 514927 h 1029853"/>
              <a:gd name="connsiteX6" fmla="*/ 0 w 2574633"/>
              <a:gd name="connsiteY6" fmla="*/ 0 h 102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4633" h="1029853">
                <a:moveTo>
                  <a:pt x="0" y="0"/>
                </a:moveTo>
                <a:lnTo>
                  <a:pt x="2059707" y="0"/>
                </a:lnTo>
                <a:lnTo>
                  <a:pt x="2574633" y="514927"/>
                </a:lnTo>
                <a:lnTo>
                  <a:pt x="2059707" y="1029853"/>
                </a:lnTo>
                <a:lnTo>
                  <a:pt x="0" y="1029853"/>
                </a:lnTo>
                <a:lnTo>
                  <a:pt x="514927" y="514927"/>
                </a:lnTo>
                <a:lnTo>
                  <a:pt x="0" y="0"/>
                </a:lnTo>
                <a:close/>
              </a:path>
            </a:pathLst>
          </a:custGeom>
          <a:solidFill>
            <a:srgbClr val="008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8940" tIns="34671" rIns="549597" bIns="34671" numCol="1" spcCol="1270" anchor="ctr" anchorCtr="0">
            <a:noAutofit/>
          </a:bodyPr>
          <a:lstStyle/>
          <a:p>
            <a:pPr marL="0" lvl="0" indent="0" algn="ctr" defTabSz="1155700">
              <a:lnSpc>
                <a:spcPct val="90000"/>
              </a:lnSpc>
              <a:spcBef>
                <a:spcPct val="0"/>
              </a:spcBef>
              <a:spcAft>
                <a:spcPct val="35000"/>
              </a:spcAft>
              <a:buNone/>
            </a:pPr>
            <a:r>
              <a:rPr lang="en-GB" sz="2600" kern="1200"/>
              <a:t>Flexible</a:t>
            </a:r>
          </a:p>
        </p:txBody>
      </p:sp>
      <p:sp>
        <p:nvSpPr>
          <p:cNvPr id="11" name="Freeform: Shape 10">
            <a:extLst>
              <a:ext uri="{FF2B5EF4-FFF2-40B4-BE49-F238E27FC236}">
                <a16:creationId xmlns:a16="http://schemas.microsoft.com/office/drawing/2014/main" id="{C27A8EBC-C383-D180-C6D7-F369AB2C34A0}"/>
              </a:ext>
            </a:extLst>
          </p:cNvPr>
          <p:cNvSpPr/>
          <p:nvPr/>
        </p:nvSpPr>
        <p:spPr>
          <a:xfrm>
            <a:off x="4808682" y="5738598"/>
            <a:ext cx="2574633" cy="1029853"/>
          </a:xfrm>
          <a:custGeom>
            <a:avLst/>
            <a:gdLst>
              <a:gd name="connsiteX0" fmla="*/ 0 w 2574633"/>
              <a:gd name="connsiteY0" fmla="*/ 0 h 1029853"/>
              <a:gd name="connsiteX1" fmla="*/ 2059707 w 2574633"/>
              <a:gd name="connsiteY1" fmla="*/ 0 h 1029853"/>
              <a:gd name="connsiteX2" fmla="*/ 2574633 w 2574633"/>
              <a:gd name="connsiteY2" fmla="*/ 514927 h 1029853"/>
              <a:gd name="connsiteX3" fmla="*/ 2059707 w 2574633"/>
              <a:gd name="connsiteY3" fmla="*/ 1029853 h 1029853"/>
              <a:gd name="connsiteX4" fmla="*/ 0 w 2574633"/>
              <a:gd name="connsiteY4" fmla="*/ 1029853 h 1029853"/>
              <a:gd name="connsiteX5" fmla="*/ 514927 w 2574633"/>
              <a:gd name="connsiteY5" fmla="*/ 514927 h 1029853"/>
              <a:gd name="connsiteX6" fmla="*/ 0 w 2574633"/>
              <a:gd name="connsiteY6" fmla="*/ 0 h 102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4633" h="1029853">
                <a:moveTo>
                  <a:pt x="0" y="0"/>
                </a:moveTo>
                <a:lnTo>
                  <a:pt x="2059707" y="0"/>
                </a:lnTo>
                <a:lnTo>
                  <a:pt x="2574633" y="514927"/>
                </a:lnTo>
                <a:lnTo>
                  <a:pt x="2059707" y="1029853"/>
                </a:lnTo>
                <a:lnTo>
                  <a:pt x="0" y="1029853"/>
                </a:lnTo>
                <a:lnTo>
                  <a:pt x="514927" y="514927"/>
                </a:lnTo>
                <a:lnTo>
                  <a:pt x="0" y="0"/>
                </a:lnTo>
                <a:close/>
              </a:path>
            </a:pathLst>
          </a:custGeom>
          <a:solidFill>
            <a:srgbClr val="C4101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8940" tIns="34671" rIns="549597" bIns="34671" numCol="1" spcCol="1270" anchor="ctr" anchorCtr="0">
            <a:noAutofit/>
          </a:bodyPr>
          <a:lstStyle/>
          <a:p>
            <a:pPr marL="0" lvl="0" indent="0" algn="ctr" defTabSz="1155700">
              <a:lnSpc>
                <a:spcPct val="90000"/>
              </a:lnSpc>
              <a:spcBef>
                <a:spcPct val="0"/>
              </a:spcBef>
              <a:spcAft>
                <a:spcPct val="35000"/>
              </a:spcAft>
              <a:buNone/>
            </a:pPr>
            <a:r>
              <a:rPr lang="en-GB" sz="2600" kern="1200" dirty="0"/>
              <a:t>Reversible Sensing</a:t>
            </a:r>
          </a:p>
        </p:txBody>
      </p:sp>
      <p:sp>
        <p:nvSpPr>
          <p:cNvPr id="12" name="Freeform: Shape 11">
            <a:extLst>
              <a:ext uri="{FF2B5EF4-FFF2-40B4-BE49-F238E27FC236}">
                <a16:creationId xmlns:a16="http://schemas.microsoft.com/office/drawing/2014/main" id="{CBCD3EB7-7FA0-D695-71E5-1C82E393C8BD}"/>
              </a:ext>
            </a:extLst>
          </p:cNvPr>
          <p:cNvSpPr/>
          <p:nvPr/>
        </p:nvSpPr>
        <p:spPr>
          <a:xfrm>
            <a:off x="2491512" y="5738598"/>
            <a:ext cx="2574633" cy="1029853"/>
          </a:xfrm>
          <a:custGeom>
            <a:avLst/>
            <a:gdLst>
              <a:gd name="connsiteX0" fmla="*/ 0 w 2574633"/>
              <a:gd name="connsiteY0" fmla="*/ 0 h 1029853"/>
              <a:gd name="connsiteX1" fmla="*/ 2059707 w 2574633"/>
              <a:gd name="connsiteY1" fmla="*/ 0 h 1029853"/>
              <a:gd name="connsiteX2" fmla="*/ 2574633 w 2574633"/>
              <a:gd name="connsiteY2" fmla="*/ 514927 h 1029853"/>
              <a:gd name="connsiteX3" fmla="*/ 2059707 w 2574633"/>
              <a:gd name="connsiteY3" fmla="*/ 1029853 h 1029853"/>
              <a:gd name="connsiteX4" fmla="*/ 0 w 2574633"/>
              <a:gd name="connsiteY4" fmla="*/ 1029853 h 1029853"/>
              <a:gd name="connsiteX5" fmla="*/ 514927 w 2574633"/>
              <a:gd name="connsiteY5" fmla="*/ 514927 h 1029853"/>
              <a:gd name="connsiteX6" fmla="*/ 0 w 2574633"/>
              <a:gd name="connsiteY6" fmla="*/ 0 h 102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4633" h="1029853">
                <a:moveTo>
                  <a:pt x="0" y="0"/>
                </a:moveTo>
                <a:lnTo>
                  <a:pt x="2059707" y="0"/>
                </a:lnTo>
                <a:lnTo>
                  <a:pt x="2574633" y="514927"/>
                </a:lnTo>
                <a:lnTo>
                  <a:pt x="2059707" y="1029853"/>
                </a:lnTo>
                <a:lnTo>
                  <a:pt x="0" y="1029853"/>
                </a:lnTo>
                <a:lnTo>
                  <a:pt x="514927" y="514927"/>
                </a:lnTo>
                <a:lnTo>
                  <a:pt x="0" y="0"/>
                </a:lnTo>
                <a:close/>
              </a:path>
            </a:pathLst>
          </a:custGeom>
          <a:solidFill>
            <a:srgbClr val="0070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8940" tIns="34671" rIns="549597" bIns="34671" numCol="1" spcCol="1270" anchor="ctr" anchorCtr="0">
            <a:noAutofit/>
          </a:bodyPr>
          <a:lstStyle/>
          <a:p>
            <a:pPr marL="0" lvl="0" indent="0" algn="ctr" defTabSz="1155700">
              <a:lnSpc>
                <a:spcPct val="90000"/>
              </a:lnSpc>
              <a:spcBef>
                <a:spcPct val="0"/>
              </a:spcBef>
              <a:spcAft>
                <a:spcPct val="35000"/>
              </a:spcAft>
              <a:buNone/>
            </a:pPr>
            <a:r>
              <a:rPr lang="en-GB" sz="2600" kern="1200" dirty="0"/>
              <a:t>Rapid data</a:t>
            </a:r>
          </a:p>
        </p:txBody>
      </p:sp>
      <p:sp>
        <p:nvSpPr>
          <p:cNvPr id="14" name="Freeform: Shape 13">
            <a:extLst>
              <a:ext uri="{FF2B5EF4-FFF2-40B4-BE49-F238E27FC236}">
                <a16:creationId xmlns:a16="http://schemas.microsoft.com/office/drawing/2014/main" id="{0AF30B68-0329-F395-8F7E-B852FC57E385}"/>
              </a:ext>
            </a:extLst>
          </p:cNvPr>
          <p:cNvSpPr/>
          <p:nvPr/>
        </p:nvSpPr>
        <p:spPr>
          <a:xfrm>
            <a:off x="174342" y="5738598"/>
            <a:ext cx="2574633" cy="1029853"/>
          </a:xfrm>
          <a:custGeom>
            <a:avLst/>
            <a:gdLst>
              <a:gd name="connsiteX0" fmla="*/ 0 w 2574633"/>
              <a:gd name="connsiteY0" fmla="*/ 0 h 1029853"/>
              <a:gd name="connsiteX1" fmla="*/ 2059707 w 2574633"/>
              <a:gd name="connsiteY1" fmla="*/ 0 h 1029853"/>
              <a:gd name="connsiteX2" fmla="*/ 2574633 w 2574633"/>
              <a:gd name="connsiteY2" fmla="*/ 514927 h 1029853"/>
              <a:gd name="connsiteX3" fmla="*/ 2059707 w 2574633"/>
              <a:gd name="connsiteY3" fmla="*/ 1029853 h 1029853"/>
              <a:gd name="connsiteX4" fmla="*/ 0 w 2574633"/>
              <a:gd name="connsiteY4" fmla="*/ 1029853 h 1029853"/>
              <a:gd name="connsiteX5" fmla="*/ 514927 w 2574633"/>
              <a:gd name="connsiteY5" fmla="*/ 514927 h 1029853"/>
              <a:gd name="connsiteX6" fmla="*/ 0 w 2574633"/>
              <a:gd name="connsiteY6" fmla="*/ 0 h 102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4633" h="1029853">
                <a:moveTo>
                  <a:pt x="0" y="0"/>
                </a:moveTo>
                <a:lnTo>
                  <a:pt x="2059707" y="0"/>
                </a:lnTo>
                <a:lnTo>
                  <a:pt x="2574633" y="514927"/>
                </a:lnTo>
                <a:lnTo>
                  <a:pt x="2059707" y="1029853"/>
                </a:lnTo>
                <a:lnTo>
                  <a:pt x="0" y="1029853"/>
                </a:lnTo>
                <a:lnTo>
                  <a:pt x="514927" y="514927"/>
                </a:lnTo>
                <a:lnTo>
                  <a:pt x="0" y="0"/>
                </a:lnTo>
                <a:close/>
              </a:path>
            </a:pathLst>
          </a:custGeom>
          <a:solidFill>
            <a:srgbClr val="7030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8940" tIns="34671" rIns="549597" bIns="34671" numCol="1" spcCol="1270" anchor="ctr" anchorCtr="0">
            <a:noAutofit/>
          </a:bodyPr>
          <a:lstStyle/>
          <a:p>
            <a:pPr marL="0" lvl="0" indent="0" algn="ctr" defTabSz="1155700">
              <a:lnSpc>
                <a:spcPct val="90000"/>
              </a:lnSpc>
              <a:spcBef>
                <a:spcPct val="0"/>
              </a:spcBef>
              <a:spcAft>
                <a:spcPct val="35000"/>
              </a:spcAft>
              <a:buNone/>
            </a:pPr>
            <a:r>
              <a:rPr lang="en-GB" sz="2600" kern="1200"/>
              <a:t>Easy to Prepare</a:t>
            </a:r>
          </a:p>
        </p:txBody>
      </p:sp>
      <p:sp>
        <p:nvSpPr>
          <p:cNvPr id="15" name="TextBox 14">
            <a:extLst>
              <a:ext uri="{FF2B5EF4-FFF2-40B4-BE49-F238E27FC236}">
                <a16:creationId xmlns:a16="http://schemas.microsoft.com/office/drawing/2014/main" id="{247FA174-D849-94FF-DC63-DC6E12915640}"/>
              </a:ext>
            </a:extLst>
          </p:cNvPr>
          <p:cNvSpPr txBox="1"/>
          <p:nvPr/>
        </p:nvSpPr>
        <p:spPr>
          <a:xfrm>
            <a:off x="380783" y="1806319"/>
            <a:ext cx="7136729" cy="4093428"/>
          </a:xfrm>
          <a:prstGeom prst="rect">
            <a:avLst/>
          </a:prstGeom>
          <a:noFill/>
        </p:spPr>
        <p:txBody>
          <a:bodyPr wrap="square" rtlCol="0">
            <a:spAutoFit/>
          </a:bodyPr>
          <a:lstStyle/>
          <a:p>
            <a:r>
              <a:rPr lang="en-GB" sz="2000" dirty="0">
                <a:latin typeface="Bahnschrift SemiLight" panose="020B0502040204020203" pitchFamily="34" charset="0"/>
              </a:rPr>
              <a:t>Secure funding</a:t>
            </a:r>
          </a:p>
          <a:p>
            <a:pPr marL="342900" indent="-342900">
              <a:buFont typeface="Arial" panose="020B0604020202020204" pitchFamily="34" charset="0"/>
              <a:buChar char="•"/>
            </a:pPr>
            <a:r>
              <a:rPr lang="en-GB" sz="2000" dirty="0">
                <a:latin typeface="Bahnschrift SemiLight" panose="020B0502040204020203" pitchFamily="34" charset="0"/>
              </a:rPr>
              <a:t>The EL’s salary ends on 28</a:t>
            </a:r>
            <a:r>
              <a:rPr lang="en-GB" sz="2000" baseline="30000" dirty="0">
                <a:latin typeface="Bahnschrift SemiLight" panose="020B0502040204020203" pitchFamily="34" charset="0"/>
              </a:rPr>
              <a:t>th</a:t>
            </a:r>
            <a:r>
              <a:rPr lang="en-GB" sz="2000" dirty="0">
                <a:latin typeface="Bahnschrift SemiLight" panose="020B0502040204020203" pitchFamily="34" charset="0"/>
              </a:rPr>
              <a:t> February 2025</a:t>
            </a:r>
          </a:p>
          <a:p>
            <a:endParaRPr lang="en-GB" sz="2000" dirty="0">
              <a:latin typeface="Bahnschrift SemiLight" panose="020B0502040204020203" pitchFamily="34" charset="0"/>
            </a:endParaRPr>
          </a:p>
          <a:p>
            <a:r>
              <a:rPr lang="en-GB" sz="2000" dirty="0">
                <a:latin typeface="Bahnschrift SemiLight" panose="020B0502040204020203" pitchFamily="34" charset="0"/>
              </a:rPr>
              <a:t>Collaborators</a:t>
            </a:r>
          </a:p>
          <a:p>
            <a:pPr marL="342900" indent="-342900">
              <a:buFont typeface="Arial" panose="020B0604020202020204" pitchFamily="34" charset="0"/>
              <a:buChar char="•"/>
            </a:pPr>
            <a:r>
              <a:rPr lang="en-GB" sz="2000" dirty="0">
                <a:latin typeface="Bahnschrift SemiLight" panose="020B0502040204020203" pitchFamily="34" charset="0"/>
              </a:rPr>
              <a:t>Industrial test partners</a:t>
            </a:r>
          </a:p>
          <a:p>
            <a:pPr marL="342900" indent="-342900">
              <a:buFont typeface="Arial" panose="020B0604020202020204" pitchFamily="34" charset="0"/>
              <a:buChar char="•"/>
            </a:pPr>
            <a:r>
              <a:rPr lang="en-GB" sz="2000" dirty="0">
                <a:latin typeface="Bahnschrift SemiLight" panose="020B0502040204020203" pitchFamily="34" charset="0"/>
              </a:rPr>
              <a:t>Expertise</a:t>
            </a:r>
          </a:p>
          <a:p>
            <a:pPr marL="342900" indent="-342900">
              <a:buFont typeface="Arial" panose="020B0604020202020204" pitchFamily="34" charset="0"/>
              <a:buChar char="•"/>
            </a:pPr>
            <a:r>
              <a:rPr lang="en-GB" sz="2000" dirty="0">
                <a:latin typeface="Bahnschrift SemiLight" panose="020B0502040204020203" pitchFamily="34" charset="0"/>
              </a:rPr>
              <a:t>Financial contribution</a:t>
            </a:r>
          </a:p>
          <a:p>
            <a:endParaRPr lang="en-GB" sz="2000" dirty="0">
              <a:latin typeface="Bahnschrift SemiLight" panose="020B0502040204020203" pitchFamily="34" charset="0"/>
            </a:endParaRPr>
          </a:p>
          <a:p>
            <a:r>
              <a:rPr lang="en-GB" sz="2000" dirty="0">
                <a:latin typeface="Bahnschrift SemiLight" panose="020B0502040204020203" pitchFamily="34" charset="0"/>
              </a:rPr>
              <a:t>£500,000 for spin-out in its initial 12 months (March 2026)</a:t>
            </a:r>
          </a:p>
          <a:p>
            <a:pPr marL="342900" indent="-342900">
              <a:buFont typeface="Arial" panose="020B0604020202020204" pitchFamily="34" charset="0"/>
              <a:buChar char="•"/>
            </a:pPr>
            <a:r>
              <a:rPr lang="en-GB" sz="2000" dirty="0">
                <a:latin typeface="Bahnschrift SemiLight" panose="020B0502040204020203" pitchFamily="34" charset="0"/>
              </a:rPr>
              <a:t>Set up lab facilities and business headquarters</a:t>
            </a:r>
          </a:p>
          <a:p>
            <a:pPr marL="342900" indent="-342900">
              <a:buFont typeface="Arial" panose="020B0604020202020204" pitchFamily="34" charset="0"/>
              <a:buChar char="•"/>
            </a:pPr>
            <a:r>
              <a:rPr lang="en-GB" sz="2000" dirty="0">
                <a:latin typeface="Bahnschrift SemiLight" panose="020B0502040204020203" pitchFamily="34" charset="0"/>
              </a:rPr>
              <a:t>Facilitate further PoC work</a:t>
            </a:r>
          </a:p>
          <a:p>
            <a:pPr marL="342900" indent="-342900">
              <a:buFont typeface="Arial" panose="020B0604020202020204" pitchFamily="34" charset="0"/>
              <a:buChar char="•"/>
            </a:pPr>
            <a:r>
              <a:rPr lang="en-GB" sz="2000" dirty="0">
                <a:latin typeface="Bahnschrift SemiLight" panose="020B0502040204020203" pitchFamily="34" charset="0"/>
              </a:rPr>
              <a:t>Recruit a research scientist</a:t>
            </a:r>
          </a:p>
          <a:p>
            <a:endParaRPr lang="en-GB" sz="2000" dirty="0">
              <a:latin typeface="Bahnschrift SemiLight" panose="020B0502040204020203" pitchFamily="34" charset="0"/>
            </a:endParaRPr>
          </a:p>
        </p:txBody>
      </p:sp>
    </p:spTree>
    <p:extLst>
      <p:ext uri="{BB962C8B-B14F-4D97-AF65-F5344CB8AC3E}">
        <p14:creationId xmlns:p14="http://schemas.microsoft.com/office/powerpoint/2010/main" val="107007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B020D-972D-9464-A4E5-E64B450D968D}"/>
            </a:ext>
          </a:extLst>
        </p:cNvPr>
        <p:cNvGrpSpPr/>
        <p:nvPr/>
      </p:nvGrpSpPr>
      <p:grpSpPr>
        <a:xfrm>
          <a:off x="0" y="0"/>
          <a:ext cx="0" cy="0"/>
          <a:chOff x="0" y="0"/>
          <a:chExt cx="0" cy="0"/>
        </a:xfrm>
      </p:grpSpPr>
      <p:grpSp>
        <p:nvGrpSpPr>
          <p:cNvPr id="50" name="Group 49">
            <a:extLst>
              <a:ext uri="{FF2B5EF4-FFF2-40B4-BE49-F238E27FC236}">
                <a16:creationId xmlns:a16="http://schemas.microsoft.com/office/drawing/2014/main" id="{01F2BE6D-FC65-1375-9C4F-752CA9D5DA6F}"/>
              </a:ext>
            </a:extLst>
          </p:cNvPr>
          <p:cNvGrpSpPr/>
          <p:nvPr/>
        </p:nvGrpSpPr>
        <p:grpSpPr>
          <a:xfrm>
            <a:off x="-2" y="-77814"/>
            <a:ext cx="12192001" cy="1945708"/>
            <a:chOff x="-2" y="-77814"/>
            <a:chExt cx="12192001" cy="1945708"/>
          </a:xfrm>
        </p:grpSpPr>
        <p:sp>
          <p:nvSpPr>
            <p:cNvPr id="2" name="Rectangle 1">
              <a:extLst>
                <a:ext uri="{FF2B5EF4-FFF2-40B4-BE49-F238E27FC236}">
                  <a16:creationId xmlns:a16="http://schemas.microsoft.com/office/drawing/2014/main" id="{0C447B7D-F414-E13F-DA26-C9DCC7918027}"/>
                </a:ext>
              </a:extLst>
            </p:cNvPr>
            <p:cNvSpPr/>
            <p:nvPr/>
          </p:nvSpPr>
          <p:spPr>
            <a:xfrm rot="5400000">
              <a:off x="5200957" y="-5200960"/>
              <a:ext cx="1790084" cy="12192001"/>
            </a:xfrm>
            <a:prstGeom prst="rect">
              <a:avLst/>
            </a:prstGeom>
            <a:solidFill>
              <a:srgbClr val="283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846335A6-5821-4F68-BF7B-95E42DD70947}"/>
                </a:ext>
              </a:extLst>
            </p:cNvPr>
            <p:cNvSpPr txBox="1"/>
            <p:nvPr/>
          </p:nvSpPr>
          <p:spPr>
            <a:xfrm rot="16200000">
              <a:off x="10812317" y="694985"/>
              <a:ext cx="1945708" cy="400110"/>
            </a:xfrm>
            <a:prstGeom prst="rect">
              <a:avLst/>
            </a:prstGeom>
            <a:noFill/>
          </p:spPr>
          <p:txBody>
            <a:bodyPr wrap="square" rtlCol="0">
              <a:spAutoFit/>
            </a:bodyPr>
            <a:lstStyle/>
            <a:p>
              <a:pPr algn="ctr"/>
              <a:r>
                <a:rPr lang="en-GB" sz="2000" dirty="0" err="1">
                  <a:solidFill>
                    <a:schemeClr val="bg1"/>
                  </a:solidFill>
                  <a:latin typeface="Bahnschrift SemiLight" panose="020B0502040204020203" pitchFamily="34" charset="0"/>
                </a:rPr>
                <a:t>EcoSENSE</a:t>
              </a:r>
              <a:endParaRPr lang="en-GB" sz="2000" dirty="0">
                <a:solidFill>
                  <a:schemeClr val="bg1"/>
                </a:solidFill>
                <a:latin typeface="Bahnschrift SemiLight" panose="020B0502040204020203" pitchFamily="34" charset="0"/>
              </a:endParaRPr>
            </a:p>
          </p:txBody>
        </p:sp>
        <p:sp>
          <p:nvSpPr>
            <p:cNvPr id="20" name="TextBox 19">
              <a:extLst>
                <a:ext uri="{FF2B5EF4-FFF2-40B4-BE49-F238E27FC236}">
                  <a16:creationId xmlns:a16="http://schemas.microsoft.com/office/drawing/2014/main" id="{C8EEEA59-B90F-2F22-380B-75167BEC9F9B}"/>
                </a:ext>
              </a:extLst>
            </p:cNvPr>
            <p:cNvSpPr txBox="1"/>
            <p:nvPr/>
          </p:nvSpPr>
          <p:spPr>
            <a:xfrm>
              <a:off x="206774" y="184451"/>
              <a:ext cx="1281120" cy="1323439"/>
            </a:xfrm>
            <a:prstGeom prst="rect">
              <a:avLst/>
            </a:prstGeom>
            <a:noFill/>
          </p:spPr>
          <p:txBody>
            <a:bodyPr wrap="none" rtlCol="0">
              <a:spAutoFit/>
            </a:bodyPr>
            <a:lstStyle/>
            <a:p>
              <a:r>
                <a:rPr lang="en-GB" sz="8000" dirty="0">
                  <a:solidFill>
                    <a:schemeClr val="bg1"/>
                  </a:solidFill>
                  <a:latin typeface="Bahnschrift SemiBold" panose="020B0502040204020203" pitchFamily="34" charset="0"/>
                </a:rPr>
                <a:t>02</a:t>
              </a:r>
            </a:p>
          </p:txBody>
        </p:sp>
        <p:sp>
          <p:nvSpPr>
            <p:cNvPr id="21" name="TextBox 20">
              <a:extLst>
                <a:ext uri="{FF2B5EF4-FFF2-40B4-BE49-F238E27FC236}">
                  <a16:creationId xmlns:a16="http://schemas.microsoft.com/office/drawing/2014/main" id="{9FE318B4-B6C2-45D3-FDB3-25915FC7951A}"/>
                </a:ext>
              </a:extLst>
            </p:cNvPr>
            <p:cNvSpPr txBox="1"/>
            <p:nvPr/>
          </p:nvSpPr>
          <p:spPr>
            <a:xfrm>
              <a:off x="1600115" y="128760"/>
              <a:ext cx="3946914" cy="707886"/>
            </a:xfrm>
            <a:prstGeom prst="rect">
              <a:avLst/>
            </a:prstGeom>
            <a:noFill/>
          </p:spPr>
          <p:txBody>
            <a:bodyPr wrap="none" rtlCol="0">
              <a:spAutoFit/>
            </a:bodyPr>
            <a:lstStyle/>
            <a:p>
              <a:r>
                <a:rPr lang="en-GB" sz="4000" dirty="0">
                  <a:solidFill>
                    <a:schemeClr val="bg1"/>
                  </a:solidFill>
                  <a:latin typeface="Bahnschrift SemiBold" panose="020B0502040204020203" pitchFamily="34" charset="0"/>
                </a:rPr>
                <a:t>The Big Problem</a:t>
              </a:r>
            </a:p>
          </p:txBody>
        </p:sp>
        <p:sp>
          <p:nvSpPr>
            <p:cNvPr id="25" name="TextBox 24">
              <a:extLst>
                <a:ext uri="{FF2B5EF4-FFF2-40B4-BE49-F238E27FC236}">
                  <a16:creationId xmlns:a16="http://schemas.microsoft.com/office/drawing/2014/main" id="{41901AA0-35A6-848C-66E5-4BCC2BFA9B58}"/>
                </a:ext>
              </a:extLst>
            </p:cNvPr>
            <p:cNvSpPr txBox="1"/>
            <p:nvPr/>
          </p:nvSpPr>
          <p:spPr>
            <a:xfrm>
              <a:off x="1520552" y="859492"/>
              <a:ext cx="8690248" cy="646331"/>
            </a:xfrm>
            <a:prstGeom prst="rect">
              <a:avLst/>
            </a:prstGeom>
            <a:noFill/>
          </p:spPr>
          <p:txBody>
            <a:bodyPr wrap="square" rtlCol="0">
              <a:spAutoFit/>
            </a:bodyPr>
            <a:lstStyle/>
            <a:p>
              <a:r>
                <a:rPr lang="en-GB" dirty="0">
                  <a:solidFill>
                    <a:schemeClr val="bg1"/>
                  </a:solidFill>
                  <a:latin typeface="Bahnschrift SemiLight" panose="020B0502040204020203" pitchFamily="34" charset="0"/>
                </a:rPr>
                <a:t>Climate change and human activities are damaging our water systems by increasing pollutants</a:t>
              </a:r>
            </a:p>
          </p:txBody>
        </p:sp>
      </p:grpSp>
      <p:grpSp>
        <p:nvGrpSpPr>
          <p:cNvPr id="10" name="Group 9">
            <a:extLst>
              <a:ext uri="{FF2B5EF4-FFF2-40B4-BE49-F238E27FC236}">
                <a16:creationId xmlns:a16="http://schemas.microsoft.com/office/drawing/2014/main" id="{06B2FFD8-1E61-0CF0-064F-1DBBBDF25F37}"/>
              </a:ext>
            </a:extLst>
          </p:cNvPr>
          <p:cNvGrpSpPr/>
          <p:nvPr/>
        </p:nvGrpSpPr>
        <p:grpSpPr>
          <a:xfrm>
            <a:off x="363937" y="2030257"/>
            <a:ext cx="4089001" cy="2797486"/>
            <a:chOff x="7496115" y="2690044"/>
            <a:chExt cx="4089001" cy="2797486"/>
          </a:xfrm>
        </p:grpSpPr>
        <p:pic>
          <p:nvPicPr>
            <p:cNvPr id="5" name="Picture 2" descr="Algal blooming">
              <a:extLst>
                <a:ext uri="{FF2B5EF4-FFF2-40B4-BE49-F238E27FC236}">
                  <a16:creationId xmlns:a16="http://schemas.microsoft.com/office/drawing/2014/main" id="{886EB105-88A5-EBEF-316E-10443F0C22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6115" y="2690044"/>
              <a:ext cx="4089001" cy="23000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7D5336F-87E0-72A5-3163-074D774CEEAE}"/>
                </a:ext>
              </a:extLst>
            </p:cNvPr>
            <p:cNvPicPr>
              <a:picLocks noChangeAspect="1"/>
            </p:cNvPicPr>
            <p:nvPr/>
          </p:nvPicPr>
          <p:blipFill>
            <a:blip r:embed="rId4"/>
            <a:stretch>
              <a:fillRect/>
            </a:stretch>
          </p:blipFill>
          <p:spPr>
            <a:xfrm>
              <a:off x="7496115" y="4882317"/>
              <a:ext cx="4089001" cy="605213"/>
            </a:xfrm>
            <a:prstGeom prst="rect">
              <a:avLst/>
            </a:prstGeom>
          </p:spPr>
        </p:pic>
        <p:pic>
          <p:nvPicPr>
            <p:cNvPr id="6" name="Picture 5" descr="A red background with white letters&#10;&#10;Description automatically generated">
              <a:extLst>
                <a:ext uri="{FF2B5EF4-FFF2-40B4-BE49-F238E27FC236}">
                  <a16:creationId xmlns:a16="http://schemas.microsoft.com/office/drawing/2014/main" id="{0A07705D-79AC-FB51-D10A-3B2B85958C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3012" y="2690044"/>
              <a:ext cx="912104" cy="912104"/>
            </a:xfrm>
            <a:prstGeom prst="rect">
              <a:avLst/>
            </a:prstGeom>
          </p:spPr>
        </p:pic>
        <p:sp>
          <p:nvSpPr>
            <p:cNvPr id="7" name="TextBox 6">
              <a:extLst>
                <a:ext uri="{FF2B5EF4-FFF2-40B4-BE49-F238E27FC236}">
                  <a16:creationId xmlns:a16="http://schemas.microsoft.com/office/drawing/2014/main" id="{50BE6951-8AE2-846B-1AD2-33EDF7160A8A}"/>
                </a:ext>
              </a:extLst>
            </p:cNvPr>
            <p:cNvSpPr txBox="1"/>
            <p:nvPr/>
          </p:nvSpPr>
          <p:spPr>
            <a:xfrm>
              <a:off x="7496116" y="2690044"/>
              <a:ext cx="2914710" cy="461665"/>
            </a:xfrm>
            <a:prstGeom prst="rect">
              <a:avLst/>
            </a:prstGeom>
            <a:noFill/>
          </p:spPr>
          <p:txBody>
            <a:bodyPr wrap="square" rtlCol="0">
              <a:spAutoFit/>
            </a:bodyPr>
            <a:lstStyle/>
            <a:p>
              <a:r>
                <a:rPr lang="en-GB" sz="1200" b="1" dirty="0">
                  <a:solidFill>
                    <a:schemeClr val="bg1"/>
                  </a:solidFill>
                  <a:latin typeface="Bahnschrift SemiBold" panose="020B0502040204020203" pitchFamily="34" charset="0"/>
                </a:rPr>
                <a:t>Lake Windermere, Lake District, UK </a:t>
              </a:r>
            </a:p>
            <a:p>
              <a:r>
                <a:rPr lang="en-GB" sz="1200" b="1" dirty="0">
                  <a:solidFill>
                    <a:schemeClr val="bg1"/>
                  </a:solidFill>
                  <a:latin typeface="Bahnschrift SemiBold" panose="020B0502040204020203" pitchFamily="34" charset="0"/>
                </a:rPr>
                <a:t>(May 2024)</a:t>
              </a:r>
            </a:p>
          </p:txBody>
        </p:sp>
      </p:grpSp>
      <p:pic>
        <p:nvPicPr>
          <p:cNvPr id="9" name="Picture 8" descr="A duck swimming in water&#10;&#10;Description automatically generated with low confidence">
            <a:extLst>
              <a:ext uri="{FF2B5EF4-FFF2-40B4-BE49-F238E27FC236}">
                <a16:creationId xmlns:a16="http://schemas.microsoft.com/office/drawing/2014/main" id="{63FDA2CD-A042-81C8-9DC3-7C553B65E24F}"/>
              </a:ext>
            </a:extLst>
          </p:cNvPr>
          <p:cNvPicPr>
            <a:picLocks noChangeAspect="1"/>
          </p:cNvPicPr>
          <p:nvPr/>
        </p:nvPicPr>
        <p:blipFill rotWithShape="1">
          <a:blip r:embed="rId6">
            <a:alphaModFix amt="85000"/>
            <a:extLst>
              <a:ext uri="{28A0092B-C50C-407E-A947-70E740481C1C}">
                <a14:useLocalDpi xmlns:a14="http://schemas.microsoft.com/office/drawing/2010/main" val="0"/>
              </a:ext>
            </a:extLst>
          </a:blip>
          <a:srcRect l="5519" t="30944" r="4241" b="15226"/>
          <a:stretch/>
        </p:blipFill>
        <p:spPr>
          <a:xfrm>
            <a:off x="363937" y="4989556"/>
            <a:ext cx="4089001" cy="1524445"/>
          </a:xfrm>
          <a:prstGeom prst="rect">
            <a:avLst/>
          </a:prstGeom>
        </p:spPr>
      </p:pic>
      <p:pic>
        <p:nvPicPr>
          <p:cNvPr id="12" name="Picture 11" descr="An aerial view of a body of water&#10;&#10;Description automatically generated">
            <a:extLst>
              <a:ext uri="{FF2B5EF4-FFF2-40B4-BE49-F238E27FC236}">
                <a16:creationId xmlns:a16="http://schemas.microsoft.com/office/drawing/2014/main" id="{58A43071-B199-808B-E970-C211129AD8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5124" y="2095273"/>
            <a:ext cx="6866837" cy="4377609"/>
          </a:xfrm>
          <a:prstGeom prst="rect">
            <a:avLst/>
          </a:prstGeom>
        </p:spPr>
      </p:pic>
      <p:sp>
        <p:nvSpPr>
          <p:cNvPr id="14" name="TextBox 13">
            <a:extLst>
              <a:ext uri="{FF2B5EF4-FFF2-40B4-BE49-F238E27FC236}">
                <a16:creationId xmlns:a16="http://schemas.microsoft.com/office/drawing/2014/main" id="{53489A64-B0E6-E8FE-4AFD-5AA73365A450}"/>
              </a:ext>
            </a:extLst>
          </p:cNvPr>
          <p:cNvSpPr txBox="1"/>
          <p:nvPr/>
        </p:nvSpPr>
        <p:spPr>
          <a:xfrm>
            <a:off x="9037743" y="6137218"/>
            <a:ext cx="1758749" cy="276999"/>
          </a:xfrm>
          <a:prstGeom prst="rect">
            <a:avLst/>
          </a:prstGeom>
          <a:noFill/>
        </p:spPr>
        <p:txBody>
          <a:bodyPr wrap="square" rtlCol="0">
            <a:spAutoFit/>
          </a:bodyPr>
          <a:lstStyle/>
          <a:p>
            <a:r>
              <a:rPr lang="en-GB" sz="1200" b="1" dirty="0">
                <a:solidFill>
                  <a:schemeClr val="bg1"/>
                </a:solidFill>
                <a:latin typeface="Bahnschrift SemiBold" panose="020B0502040204020203" pitchFamily="34" charset="0"/>
              </a:rPr>
              <a:t>Lake Erie, USA (2014) </a:t>
            </a:r>
          </a:p>
        </p:txBody>
      </p:sp>
      <p:pic>
        <p:nvPicPr>
          <p:cNvPr id="16" name="Picture 15">
            <a:extLst>
              <a:ext uri="{FF2B5EF4-FFF2-40B4-BE49-F238E27FC236}">
                <a16:creationId xmlns:a16="http://schemas.microsoft.com/office/drawing/2014/main" id="{4331DB6D-EE31-937D-853C-F9D6403FADFE}"/>
              </a:ext>
            </a:extLst>
          </p:cNvPr>
          <p:cNvPicPr>
            <a:picLocks noChangeAspect="1"/>
          </p:cNvPicPr>
          <p:nvPr/>
        </p:nvPicPr>
        <p:blipFill>
          <a:blip r:embed="rId8"/>
          <a:stretch>
            <a:fillRect/>
          </a:stretch>
        </p:blipFill>
        <p:spPr>
          <a:xfrm>
            <a:off x="5500592" y="2211827"/>
            <a:ext cx="5295900" cy="466725"/>
          </a:xfrm>
          <a:prstGeom prst="rect">
            <a:avLst/>
          </a:prstGeom>
        </p:spPr>
      </p:pic>
      <p:sp>
        <p:nvSpPr>
          <p:cNvPr id="18" name="TextBox 17">
            <a:extLst>
              <a:ext uri="{FF2B5EF4-FFF2-40B4-BE49-F238E27FC236}">
                <a16:creationId xmlns:a16="http://schemas.microsoft.com/office/drawing/2014/main" id="{E6F7BAAA-DF21-117F-93DF-20A195734B55}"/>
              </a:ext>
            </a:extLst>
          </p:cNvPr>
          <p:cNvSpPr txBox="1"/>
          <p:nvPr/>
        </p:nvSpPr>
        <p:spPr>
          <a:xfrm>
            <a:off x="10963648" y="6191756"/>
            <a:ext cx="618313" cy="167925"/>
          </a:xfrm>
          <a:prstGeom prst="rect">
            <a:avLst/>
          </a:prstGeom>
          <a:noFill/>
        </p:spPr>
        <p:txBody>
          <a:bodyPr wrap="square" rtlCol="0">
            <a:spAutoFit/>
          </a:bodyPr>
          <a:lstStyle/>
          <a:p>
            <a:r>
              <a:rPr lang="en-GB" sz="500" b="1" dirty="0">
                <a:solidFill>
                  <a:schemeClr val="bg1"/>
                </a:solidFill>
                <a:latin typeface="Bahnschrift SemiBold" panose="020B0502040204020203" pitchFamily="34" charset="0"/>
              </a:rPr>
              <a:t>5 miles</a:t>
            </a:r>
          </a:p>
        </p:txBody>
      </p:sp>
      <p:sp>
        <p:nvSpPr>
          <p:cNvPr id="17" name="TextBox 16">
            <a:extLst>
              <a:ext uri="{FF2B5EF4-FFF2-40B4-BE49-F238E27FC236}">
                <a16:creationId xmlns:a16="http://schemas.microsoft.com/office/drawing/2014/main" id="{66C15549-F8F8-EF0B-C3AD-4C46AFF5945C}"/>
              </a:ext>
            </a:extLst>
          </p:cNvPr>
          <p:cNvSpPr txBox="1"/>
          <p:nvPr/>
        </p:nvSpPr>
        <p:spPr>
          <a:xfrm>
            <a:off x="8924572" y="3304147"/>
            <a:ext cx="2860599" cy="523220"/>
          </a:xfrm>
          <a:prstGeom prst="rect">
            <a:avLst/>
          </a:prstGeom>
          <a:noFill/>
        </p:spPr>
        <p:txBody>
          <a:bodyPr wrap="square" rtlCol="0">
            <a:spAutoFit/>
          </a:bodyPr>
          <a:lstStyle/>
          <a:p>
            <a:r>
              <a:rPr lang="en-GB" sz="1400" dirty="0">
                <a:solidFill>
                  <a:schemeClr val="bg1"/>
                </a:solidFill>
                <a:latin typeface="Bahnschrift SemiLight" panose="020B0502040204020203" pitchFamily="34" charset="0"/>
              </a:rPr>
              <a:t>Drinking water disruption for 400,000 people</a:t>
            </a:r>
          </a:p>
        </p:txBody>
      </p:sp>
      <p:sp>
        <p:nvSpPr>
          <p:cNvPr id="22" name="TextBox 21">
            <a:extLst>
              <a:ext uri="{FF2B5EF4-FFF2-40B4-BE49-F238E27FC236}">
                <a16:creationId xmlns:a16="http://schemas.microsoft.com/office/drawing/2014/main" id="{70CA6B2C-BAF9-218A-B20B-BCC5610644D5}"/>
              </a:ext>
            </a:extLst>
          </p:cNvPr>
          <p:cNvSpPr txBox="1"/>
          <p:nvPr/>
        </p:nvSpPr>
        <p:spPr>
          <a:xfrm>
            <a:off x="7935893" y="4666909"/>
            <a:ext cx="2860599" cy="738664"/>
          </a:xfrm>
          <a:prstGeom prst="rect">
            <a:avLst/>
          </a:prstGeom>
          <a:noFill/>
        </p:spPr>
        <p:txBody>
          <a:bodyPr wrap="square" rtlCol="0">
            <a:spAutoFit/>
          </a:bodyPr>
          <a:lstStyle/>
          <a:p>
            <a:endParaRPr lang="en-GB" sz="1400" dirty="0">
              <a:solidFill>
                <a:schemeClr val="bg1"/>
              </a:solidFill>
              <a:latin typeface="Bahnschrift SemiLight" panose="020B0502040204020203" pitchFamily="34" charset="0"/>
            </a:endParaRPr>
          </a:p>
          <a:p>
            <a:r>
              <a:rPr lang="en-GB" sz="1400" dirty="0">
                <a:solidFill>
                  <a:schemeClr val="bg1"/>
                </a:solidFill>
                <a:latin typeface="Bahnschrift SemiLight" panose="020B0502040204020203" pitchFamily="34" charset="0"/>
              </a:rPr>
              <a:t>Millions in revenue losses for tourism dependant businesses </a:t>
            </a:r>
          </a:p>
        </p:txBody>
      </p:sp>
      <p:sp>
        <p:nvSpPr>
          <p:cNvPr id="23" name="TextBox 22">
            <a:extLst>
              <a:ext uri="{FF2B5EF4-FFF2-40B4-BE49-F238E27FC236}">
                <a16:creationId xmlns:a16="http://schemas.microsoft.com/office/drawing/2014/main" id="{B1656C0D-F86C-AFCF-E277-1985A215636A}"/>
              </a:ext>
            </a:extLst>
          </p:cNvPr>
          <p:cNvSpPr txBox="1"/>
          <p:nvPr/>
        </p:nvSpPr>
        <p:spPr>
          <a:xfrm>
            <a:off x="8596121" y="4192616"/>
            <a:ext cx="1758750" cy="307777"/>
          </a:xfrm>
          <a:prstGeom prst="rect">
            <a:avLst/>
          </a:prstGeom>
          <a:noFill/>
        </p:spPr>
        <p:txBody>
          <a:bodyPr wrap="square" rtlCol="0">
            <a:spAutoFit/>
          </a:bodyPr>
          <a:lstStyle/>
          <a:p>
            <a:r>
              <a:rPr lang="en-GB" sz="1400" dirty="0">
                <a:solidFill>
                  <a:schemeClr val="bg1"/>
                </a:solidFill>
                <a:latin typeface="Bahnschrift SemiLight" panose="020B0502040204020203" pitchFamily="34" charset="0"/>
              </a:rPr>
              <a:t>60 hospitalisations</a:t>
            </a:r>
          </a:p>
        </p:txBody>
      </p:sp>
      <p:pic>
        <p:nvPicPr>
          <p:cNvPr id="29" name="Picture 28">
            <a:extLst>
              <a:ext uri="{FF2B5EF4-FFF2-40B4-BE49-F238E27FC236}">
                <a16:creationId xmlns:a16="http://schemas.microsoft.com/office/drawing/2014/main" id="{75D2C337-D863-4812-66F7-30CFB72D6539}"/>
              </a:ext>
            </a:extLst>
          </p:cNvPr>
          <p:cNvPicPr>
            <a:picLocks noChangeAspect="1"/>
          </p:cNvPicPr>
          <p:nvPr/>
        </p:nvPicPr>
        <p:blipFill>
          <a:blip r:embed="rId9"/>
          <a:stretch>
            <a:fillRect/>
          </a:stretch>
        </p:blipFill>
        <p:spPr>
          <a:xfrm>
            <a:off x="4841621" y="6054441"/>
            <a:ext cx="2283080" cy="350194"/>
          </a:xfrm>
          <a:prstGeom prst="rect">
            <a:avLst/>
          </a:prstGeom>
        </p:spPr>
      </p:pic>
    </p:spTree>
    <p:extLst>
      <p:ext uri="{BB962C8B-B14F-4D97-AF65-F5344CB8AC3E}">
        <p14:creationId xmlns:p14="http://schemas.microsoft.com/office/powerpoint/2010/main" val="822701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93742-264A-B7E1-C49B-A40971524A57}"/>
            </a:ext>
          </a:extLst>
        </p:cNvPr>
        <p:cNvGrpSpPr/>
        <p:nvPr/>
      </p:nvGrpSpPr>
      <p:grpSpPr>
        <a:xfrm>
          <a:off x="0" y="0"/>
          <a:ext cx="0" cy="0"/>
          <a:chOff x="0" y="0"/>
          <a:chExt cx="0" cy="0"/>
        </a:xfrm>
      </p:grpSpPr>
      <p:sp>
        <p:nvSpPr>
          <p:cNvPr id="62" name="Rectangle 61">
            <a:extLst>
              <a:ext uri="{FF2B5EF4-FFF2-40B4-BE49-F238E27FC236}">
                <a16:creationId xmlns:a16="http://schemas.microsoft.com/office/drawing/2014/main" id="{1B136294-76A2-6E1F-F445-10613EC88BCC}"/>
              </a:ext>
            </a:extLst>
          </p:cNvPr>
          <p:cNvSpPr/>
          <p:nvPr/>
        </p:nvSpPr>
        <p:spPr>
          <a:xfrm rot="5400000">
            <a:off x="5586475" y="553792"/>
            <a:ext cx="4707422" cy="7491252"/>
          </a:xfrm>
          <a:prstGeom prst="rect">
            <a:avLst/>
          </a:prstGeom>
          <a:solidFill>
            <a:srgbClr val="337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0" name="Group 49">
            <a:extLst>
              <a:ext uri="{FF2B5EF4-FFF2-40B4-BE49-F238E27FC236}">
                <a16:creationId xmlns:a16="http://schemas.microsoft.com/office/drawing/2014/main" id="{7BBEB4B8-5D40-FCF8-3F3B-83E3846C735C}"/>
              </a:ext>
            </a:extLst>
          </p:cNvPr>
          <p:cNvGrpSpPr/>
          <p:nvPr/>
        </p:nvGrpSpPr>
        <p:grpSpPr>
          <a:xfrm>
            <a:off x="-2" y="-77814"/>
            <a:ext cx="12192001" cy="1945708"/>
            <a:chOff x="-2" y="-77814"/>
            <a:chExt cx="12192001" cy="1945708"/>
          </a:xfrm>
        </p:grpSpPr>
        <p:sp>
          <p:nvSpPr>
            <p:cNvPr id="2" name="Rectangle 1">
              <a:extLst>
                <a:ext uri="{FF2B5EF4-FFF2-40B4-BE49-F238E27FC236}">
                  <a16:creationId xmlns:a16="http://schemas.microsoft.com/office/drawing/2014/main" id="{6BBBC8AA-3042-544A-80D4-F0D54BE53861}"/>
                </a:ext>
              </a:extLst>
            </p:cNvPr>
            <p:cNvSpPr/>
            <p:nvPr/>
          </p:nvSpPr>
          <p:spPr>
            <a:xfrm rot="5400000">
              <a:off x="5200957" y="-5200960"/>
              <a:ext cx="1790084" cy="12192001"/>
            </a:xfrm>
            <a:prstGeom prst="rect">
              <a:avLst/>
            </a:prstGeom>
            <a:solidFill>
              <a:srgbClr val="283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24CFC885-86FA-815E-FEF9-01EE4AA182B8}"/>
                </a:ext>
              </a:extLst>
            </p:cNvPr>
            <p:cNvSpPr txBox="1"/>
            <p:nvPr/>
          </p:nvSpPr>
          <p:spPr>
            <a:xfrm rot="16200000">
              <a:off x="10812317" y="694985"/>
              <a:ext cx="1945708" cy="400110"/>
            </a:xfrm>
            <a:prstGeom prst="rect">
              <a:avLst/>
            </a:prstGeom>
            <a:noFill/>
          </p:spPr>
          <p:txBody>
            <a:bodyPr wrap="square" rtlCol="0">
              <a:spAutoFit/>
            </a:bodyPr>
            <a:lstStyle/>
            <a:p>
              <a:pPr algn="ctr"/>
              <a:r>
                <a:rPr lang="en-GB" sz="2000" dirty="0" err="1">
                  <a:solidFill>
                    <a:schemeClr val="bg1"/>
                  </a:solidFill>
                  <a:latin typeface="Bahnschrift SemiLight" panose="020B0502040204020203" pitchFamily="34" charset="0"/>
                </a:rPr>
                <a:t>EcoSENSE</a:t>
              </a:r>
              <a:endParaRPr lang="en-GB" sz="2000" dirty="0">
                <a:solidFill>
                  <a:schemeClr val="bg1"/>
                </a:solidFill>
                <a:latin typeface="Bahnschrift SemiLight" panose="020B0502040204020203" pitchFamily="34" charset="0"/>
              </a:endParaRPr>
            </a:p>
          </p:txBody>
        </p:sp>
        <p:sp>
          <p:nvSpPr>
            <p:cNvPr id="20" name="TextBox 19">
              <a:extLst>
                <a:ext uri="{FF2B5EF4-FFF2-40B4-BE49-F238E27FC236}">
                  <a16:creationId xmlns:a16="http://schemas.microsoft.com/office/drawing/2014/main" id="{1C79C7DB-B316-3D39-5C9A-00F9CA0F04E8}"/>
                </a:ext>
              </a:extLst>
            </p:cNvPr>
            <p:cNvSpPr txBox="1"/>
            <p:nvPr/>
          </p:nvSpPr>
          <p:spPr>
            <a:xfrm>
              <a:off x="206774" y="184451"/>
              <a:ext cx="1292341" cy="1323439"/>
            </a:xfrm>
            <a:prstGeom prst="rect">
              <a:avLst/>
            </a:prstGeom>
            <a:noFill/>
          </p:spPr>
          <p:txBody>
            <a:bodyPr wrap="none" rtlCol="0">
              <a:spAutoFit/>
            </a:bodyPr>
            <a:lstStyle/>
            <a:p>
              <a:r>
                <a:rPr lang="en-GB" sz="8000" dirty="0">
                  <a:solidFill>
                    <a:schemeClr val="bg1"/>
                  </a:solidFill>
                  <a:latin typeface="Bahnschrift SemiBold" panose="020B0502040204020203" pitchFamily="34" charset="0"/>
                </a:rPr>
                <a:t>03</a:t>
              </a:r>
            </a:p>
          </p:txBody>
        </p:sp>
        <p:sp>
          <p:nvSpPr>
            <p:cNvPr id="21" name="TextBox 20">
              <a:extLst>
                <a:ext uri="{FF2B5EF4-FFF2-40B4-BE49-F238E27FC236}">
                  <a16:creationId xmlns:a16="http://schemas.microsoft.com/office/drawing/2014/main" id="{D1A758AF-E60C-E738-A3CF-80C4EA979A78}"/>
                </a:ext>
              </a:extLst>
            </p:cNvPr>
            <p:cNvSpPr txBox="1"/>
            <p:nvPr/>
          </p:nvSpPr>
          <p:spPr>
            <a:xfrm>
              <a:off x="1600115" y="128760"/>
              <a:ext cx="6609502" cy="707886"/>
            </a:xfrm>
            <a:prstGeom prst="rect">
              <a:avLst/>
            </a:prstGeom>
            <a:noFill/>
          </p:spPr>
          <p:txBody>
            <a:bodyPr wrap="none" rtlCol="0">
              <a:spAutoFit/>
            </a:bodyPr>
            <a:lstStyle/>
            <a:p>
              <a:r>
                <a:rPr lang="en-GB" sz="4000" dirty="0">
                  <a:solidFill>
                    <a:schemeClr val="bg1"/>
                  </a:solidFill>
                  <a:latin typeface="Bahnschrift SemiBold" panose="020B0502040204020203" pitchFamily="34" charset="0"/>
                </a:rPr>
                <a:t>Current Sensing Technology</a:t>
              </a:r>
            </a:p>
          </p:txBody>
        </p:sp>
        <p:sp>
          <p:nvSpPr>
            <p:cNvPr id="25" name="TextBox 24">
              <a:extLst>
                <a:ext uri="{FF2B5EF4-FFF2-40B4-BE49-F238E27FC236}">
                  <a16:creationId xmlns:a16="http://schemas.microsoft.com/office/drawing/2014/main" id="{B3B6BC9B-EF34-EA03-E244-457E256A7BDF}"/>
                </a:ext>
              </a:extLst>
            </p:cNvPr>
            <p:cNvSpPr txBox="1"/>
            <p:nvPr/>
          </p:nvSpPr>
          <p:spPr>
            <a:xfrm>
              <a:off x="1520552" y="859492"/>
              <a:ext cx="8987103" cy="646331"/>
            </a:xfrm>
            <a:prstGeom prst="rect">
              <a:avLst/>
            </a:prstGeom>
            <a:noFill/>
          </p:spPr>
          <p:txBody>
            <a:bodyPr wrap="square" rtlCol="0">
              <a:spAutoFit/>
            </a:bodyPr>
            <a:lstStyle/>
            <a:p>
              <a:r>
                <a:rPr lang="en-GB" dirty="0">
                  <a:solidFill>
                    <a:schemeClr val="bg1"/>
                  </a:solidFill>
                  <a:latin typeface="Bahnschrift SemiLight" panose="020B0502040204020203" pitchFamily="34" charset="0"/>
                </a:rPr>
                <a:t>Lack of reliable technologies that can directly measure key nutrients without using wet chemistry.</a:t>
              </a:r>
            </a:p>
          </p:txBody>
        </p:sp>
      </p:grpSp>
      <p:grpSp>
        <p:nvGrpSpPr>
          <p:cNvPr id="70" name="Group 69">
            <a:extLst>
              <a:ext uri="{FF2B5EF4-FFF2-40B4-BE49-F238E27FC236}">
                <a16:creationId xmlns:a16="http://schemas.microsoft.com/office/drawing/2014/main" id="{991973FA-3668-4679-E6ED-718316A96F45}"/>
              </a:ext>
            </a:extLst>
          </p:cNvPr>
          <p:cNvGrpSpPr/>
          <p:nvPr/>
        </p:nvGrpSpPr>
        <p:grpSpPr>
          <a:xfrm>
            <a:off x="563960" y="1945707"/>
            <a:ext cx="3240158" cy="4707419"/>
            <a:chOff x="752647" y="1945707"/>
            <a:chExt cx="3240158" cy="4707419"/>
          </a:xfrm>
        </p:grpSpPr>
        <p:sp>
          <p:nvSpPr>
            <p:cNvPr id="46" name="Rectangle 45">
              <a:extLst>
                <a:ext uri="{FF2B5EF4-FFF2-40B4-BE49-F238E27FC236}">
                  <a16:creationId xmlns:a16="http://schemas.microsoft.com/office/drawing/2014/main" id="{06579338-B354-C101-8E3A-C28F6C9608FD}"/>
                </a:ext>
              </a:extLst>
            </p:cNvPr>
            <p:cNvSpPr/>
            <p:nvPr/>
          </p:nvSpPr>
          <p:spPr>
            <a:xfrm rot="5400000">
              <a:off x="19017" y="2679338"/>
              <a:ext cx="4707419" cy="3240157"/>
            </a:xfrm>
            <a:prstGeom prst="rect">
              <a:avLst/>
            </a:prstGeom>
            <a:solidFill>
              <a:srgbClr val="337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AB887C5B-423A-00CA-E633-7D71D8A2DBE4}"/>
                </a:ext>
              </a:extLst>
            </p:cNvPr>
            <p:cNvSpPr txBox="1"/>
            <p:nvPr/>
          </p:nvSpPr>
          <p:spPr>
            <a:xfrm>
              <a:off x="752647" y="2031259"/>
              <a:ext cx="3179465" cy="1323439"/>
            </a:xfrm>
            <a:prstGeom prst="rect">
              <a:avLst/>
            </a:prstGeom>
            <a:noFill/>
          </p:spPr>
          <p:txBody>
            <a:bodyPr wrap="square" rtlCol="0">
              <a:spAutoFit/>
            </a:bodyPr>
            <a:lstStyle/>
            <a:p>
              <a:pPr algn="ctr"/>
              <a:r>
                <a:rPr lang="en-GB" sz="4000" b="1" dirty="0">
                  <a:solidFill>
                    <a:schemeClr val="bg1"/>
                  </a:solidFill>
                  <a:latin typeface="Bahnschrift SemiBold" panose="020B0502040204020203" pitchFamily="34" charset="0"/>
                </a:rPr>
                <a:t>Laboratory testing </a:t>
              </a:r>
            </a:p>
          </p:txBody>
        </p:sp>
      </p:grpSp>
      <p:sp>
        <p:nvSpPr>
          <p:cNvPr id="63" name="TextBox 62">
            <a:extLst>
              <a:ext uri="{FF2B5EF4-FFF2-40B4-BE49-F238E27FC236}">
                <a16:creationId xmlns:a16="http://schemas.microsoft.com/office/drawing/2014/main" id="{6A5668DC-E315-277B-8E2A-7E8F035AA949}"/>
              </a:ext>
            </a:extLst>
          </p:cNvPr>
          <p:cNvSpPr txBox="1"/>
          <p:nvPr/>
        </p:nvSpPr>
        <p:spPr>
          <a:xfrm>
            <a:off x="4194559" y="2007403"/>
            <a:ext cx="7468657" cy="707886"/>
          </a:xfrm>
          <a:prstGeom prst="rect">
            <a:avLst/>
          </a:prstGeom>
          <a:noFill/>
        </p:spPr>
        <p:txBody>
          <a:bodyPr wrap="square" rtlCol="0">
            <a:spAutoFit/>
          </a:bodyPr>
          <a:lstStyle/>
          <a:p>
            <a:pPr algn="ctr"/>
            <a:r>
              <a:rPr lang="en-GB" sz="4000" b="1" dirty="0">
                <a:solidFill>
                  <a:schemeClr val="bg1"/>
                </a:solidFill>
                <a:latin typeface="Bahnschrift SemiBold" panose="020B0502040204020203" pitchFamily="34" charset="0"/>
              </a:rPr>
              <a:t>On-site testing </a:t>
            </a:r>
          </a:p>
        </p:txBody>
      </p:sp>
      <p:sp>
        <p:nvSpPr>
          <p:cNvPr id="47" name="Rectangle 46">
            <a:extLst>
              <a:ext uri="{FF2B5EF4-FFF2-40B4-BE49-F238E27FC236}">
                <a16:creationId xmlns:a16="http://schemas.microsoft.com/office/drawing/2014/main" id="{5F5942B0-0766-59B3-7BFC-B9C4D54F1319}"/>
              </a:ext>
            </a:extLst>
          </p:cNvPr>
          <p:cNvSpPr/>
          <p:nvPr/>
        </p:nvSpPr>
        <p:spPr>
          <a:xfrm>
            <a:off x="4548110" y="2793102"/>
            <a:ext cx="3240156" cy="3685911"/>
          </a:xfrm>
          <a:prstGeom prst="rect">
            <a:avLst/>
          </a:prstGeom>
          <a:solidFill>
            <a:srgbClr val="008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BF823FF7-0FB6-1EE0-35CA-CD2DE2E22310}"/>
              </a:ext>
            </a:extLst>
          </p:cNvPr>
          <p:cNvSpPr txBox="1"/>
          <p:nvPr/>
        </p:nvSpPr>
        <p:spPr>
          <a:xfrm>
            <a:off x="4524837" y="3001031"/>
            <a:ext cx="3253204" cy="461665"/>
          </a:xfrm>
          <a:prstGeom prst="rect">
            <a:avLst/>
          </a:prstGeom>
          <a:noFill/>
        </p:spPr>
        <p:txBody>
          <a:bodyPr wrap="square" rtlCol="0">
            <a:spAutoFit/>
          </a:bodyPr>
          <a:lstStyle/>
          <a:p>
            <a:pPr algn="ctr"/>
            <a:r>
              <a:rPr lang="en-GB" sz="2400" b="1" dirty="0">
                <a:solidFill>
                  <a:schemeClr val="bg1"/>
                </a:solidFill>
                <a:latin typeface="Bahnschrift SemiBold" panose="020B0502040204020203" pitchFamily="34" charset="0"/>
              </a:rPr>
              <a:t>Colorimetric methods</a:t>
            </a:r>
          </a:p>
        </p:txBody>
      </p:sp>
      <p:sp>
        <p:nvSpPr>
          <p:cNvPr id="65" name="TextBox 64">
            <a:extLst>
              <a:ext uri="{FF2B5EF4-FFF2-40B4-BE49-F238E27FC236}">
                <a16:creationId xmlns:a16="http://schemas.microsoft.com/office/drawing/2014/main" id="{35578E59-189B-3919-38D9-1429BB560685}"/>
              </a:ext>
            </a:extLst>
          </p:cNvPr>
          <p:cNvSpPr txBox="1"/>
          <p:nvPr/>
        </p:nvSpPr>
        <p:spPr>
          <a:xfrm>
            <a:off x="4779555" y="3846055"/>
            <a:ext cx="3031984" cy="1200329"/>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bg1"/>
                </a:solidFill>
                <a:latin typeface="Bahnschrift SemiLight" panose="020B0502040204020203" pitchFamily="34" charset="0"/>
              </a:rPr>
              <a:t>Direct exposure to toxic chemicals</a:t>
            </a:r>
          </a:p>
          <a:p>
            <a:endParaRPr lang="en-GB" dirty="0">
              <a:solidFill>
                <a:schemeClr val="bg1"/>
              </a:solidFill>
              <a:latin typeface="Bahnschrift SemiLight" panose="020B0502040204020203" pitchFamily="34" charset="0"/>
            </a:endParaRPr>
          </a:p>
          <a:p>
            <a:pPr marL="285750" indent="-285750">
              <a:buFont typeface="Arial" panose="020B0604020202020204" pitchFamily="34" charset="0"/>
              <a:buChar char="•"/>
            </a:pPr>
            <a:r>
              <a:rPr lang="en-GB" dirty="0">
                <a:solidFill>
                  <a:schemeClr val="bg1"/>
                </a:solidFill>
                <a:latin typeface="Bahnschrift SemiLight" panose="020B0502040204020203" pitchFamily="34" charset="0"/>
              </a:rPr>
              <a:t>Waste creation</a:t>
            </a:r>
          </a:p>
        </p:txBody>
      </p:sp>
      <p:sp>
        <p:nvSpPr>
          <p:cNvPr id="48" name="Rectangle 47">
            <a:extLst>
              <a:ext uri="{FF2B5EF4-FFF2-40B4-BE49-F238E27FC236}">
                <a16:creationId xmlns:a16="http://schemas.microsoft.com/office/drawing/2014/main" id="{650905EA-BBDB-62D7-E15B-75D38E31A85D}"/>
              </a:ext>
            </a:extLst>
          </p:cNvPr>
          <p:cNvSpPr/>
          <p:nvPr/>
        </p:nvSpPr>
        <p:spPr>
          <a:xfrm>
            <a:off x="8170788" y="2793102"/>
            <a:ext cx="3240156" cy="368591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F6312DDC-8E35-FAE7-D690-DB31FADA32C9}"/>
              </a:ext>
            </a:extLst>
          </p:cNvPr>
          <p:cNvSpPr txBox="1"/>
          <p:nvPr/>
        </p:nvSpPr>
        <p:spPr>
          <a:xfrm>
            <a:off x="8274873" y="2852326"/>
            <a:ext cx="3179465" cy="830997"/>
          </a:xfrm>
          <a:prstGeom prst="rect">
            <a:avLst/>
          </a:prstGeom>
          <a:noFill/>
        </p:spPr>
        <p:txBody>
          <a:bodyPr wrap="square" rtlCol="0">
            <a:spAutoFit/>
          </a:bodyPr>
          <a:lstStyle/>
          <a:p>
            <a:pPr algn="ctr"/>
            <a:r>
              <a:rPr lang="en-GB" sz="2400" b="1" dirty="0">
                <a:solidFill>
                  <a:schemeClr val="bg1"/>
                </a:solidFill>
                <a:latin typeface="Bahnschrift SemiBold" panose="020B0502040204020203" pitchFamily="34" charset="0"/>
              </a:rPr>
              <a:t>Ion-selective electrodes (ISEs)</a:t>
            </a:r>
          </a:p>
        </p:txBody>
      </p:sp>
      <p:sp>
        <p:nvSpPr>
          <p:cNvPr id="66" name="TextBox 65">
            <a:extLst>
              <a:ext uri="{FF2B5EF4-FFF2-40B4-BE49-F238E27FC236}">
                <a16:creationId xmlns:a16="http://schemas.microsoft.com/office/drawing/2014/main" id="{C7FFF753-8C3E-8241-C097-5644FADA9A2B}"/>
              </a:ext>
            </a:extLst>
          </p:cNvPr>
          <p:cNvSpPr txBox="1"/>
          <p:nvPr/>
        </p:nvSpPr>
        <p:spPr>
          <a:xfrm>
            <a:off x="8274873" y="3838947"/>
            <a:ext cx="3031984" cy="923330"/>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bg1"/>
                </a:solidFill>
                <a:latin typeface="Bahnschrift SemiLight" panose="020B0502040204020203" pitchFamily="34" charset="0"/>
              </a:rPr>
              <a:t>Calibration drift</a:t>
            </a:r>
          </a:p>
          <a:p>
            <a:endParaRPr lang="en-GB" dirty="0">
              <a:solidFill>
                <a:schemeClr val="bg1"/>
              </a:solidFill>
              <a:latin typeface="Bahnschrift SemiLight" panose="020B0502040204020203" pitchFamily="34" charset="0"/>
            </a:endParaRPr>
          </a:p>
          <a:p>
            <a:pPr marL="285750" indent="-285750">
              <a:buFont typeface="Arial" panose="020B0604020202020204" pitchFamily="34" charset="0"/>
              <a:buChar char="•"/>
            </a:pPr>
            <a:r>
              <a:rPr lang="en-GB" dirty="0">
                <a:solidFill>
                  <a:schemeClr val="bg1"/>
                </a:solidFill>
                <a:latin typeface="Bahnschrift SemiLight" panose="020B0502040204020203" pitchFamily="34" charset="0"/>
              </a:rPr>
              <a:t>Interference chemicals</a:t>
            </a:r>
          </a:p>
        </p:txBody>
      </p:sp>
      <p:sp>
        <p:nvSpPr>
          <p:cNvPr id="8" name="TextBox 7">
            <a:extLst>
              <a:ext uri="{FF2B5EF4-FFF2-40B4-BE49-F238E27FC236}">
                <a16:creationId xmlns:a16="http://schemas.microsoft.com/office/drawing/2014/main" id="{6E2FCD6D-12A2-36F1-0BD5-E60AC62B740C}"/>
              </a:ext>
            </a:extLst>
          </p:cNvPr>
          <p:cNvSpPr txBox="1"/>
          <p:nvPr/>
        </p:nvSpPr>
        <p:spPr>
          <a:xfrm>
            <a:off x="711441" y="3447700"/>
            <a:ext cx="3031984" cy="1477328"/>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bg1"/>
                </a:solidFill>
                <a:latin typeface="Bahnschrift SemiLight" panose="020B0502040204020203" pitchFamily="34" charset="0"/>
              </a:rPr>
              <a:t>Expensive</a:t>
            </a:r>
          </a:p>
          <a:p>
            <a:endParaRPr lang="en-GB" dirty="0">
              <a:solidFill>
                <a:schemeClr val="bg1"/>
              </a:solidFill>
              <a:latin typeface="Bahnschrift SemiLight" panose="020B0502040204020203" pitchFamily="34" charset="0"/>
            </a:endParaRPr>
          </a:p>
          <a:p>
            <a:pPr marL="285750" indent="-285750">
              <a:buFont typeface="Arial" panose="020B0604020202020204" pitchFamily="34" charset="0"/>
              <a:buChar char="•"/>
            </a:pPr>
            <a:r>
              <a:rPr lang="en-GB" dirty="0">
                <a:solidFill>
                  <a:schemeClr val="bg1"/>
                </a:solidFill>
                <a:latin typeface="Bahnschrift SemiLight" panose="020B0502040204020203" pitchFamily="34" charset="0"/>
              </a:rPr>
              <a:t>Time consuming</a:t>
            </a:r>
          </a:p>
          <a:p>
            <a:endParaRPr lang="en-GB" dirty="0">
              <a:solidFill>
                <a:schemeClr val="bg1"/>
              </a:solidFill>
              <a:latin typeface="Bahnschrift SemiLight" panose="020B0502040204020203" pitchFamily="34" charset="0"/>
            </a:endParaRPr>
          </a:p>
          <a:p>
            <a:pPr marL="285750" indent="-285750">
              <a:buFont typeface="Arial" panose="020B0604020202020204" pitchFamily="34" charset="0"/>
              <a:buChar char="•"/>
            </a:pPr>
            <a:r>
              <a:rPr lang="en-GB" dirty="0">
                <a:solidFill>
                  <a:schemeClr val="bg1"/>
                </a:solidFill>
                <a:latin typeface="Bahnschrift SemiLight" panose="020B0502040204020203" pitchFamily="34" charset="0"/>
              </a:rPr>
              <a:t>Low frequency</a:t>
            </a:r>
          </a:p>
        </p:txBody>
      </p:sp>
      <p:pic>
        <p:nvPicPr>
          <p:cNvPr id="12" name="Graphic 11" descr="Scientist female outline">
            <a:extLst>
              <a:ext uri="{FF2B5EF4-FFF2-40B4-BE49-F238E27FC236}">
                <a16:creationId xmlns:a16="http://schemas.microsoft.com/office/drawing/2014/main" id="{49EF6428-5158-81C8-C28B-407952E005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9115" y="5172920"/>
            <a:ext cx="1219201" cy="1219201"/>
          </a:xfrm>
          <a:prstGeom prst="rect">
            <a:avLst/>
          </a:prstGeom>
        </p:spPr>
      </p:pic>
      <p:pic>
        <p:nvPicPr>
          <p:cNvPr id="15" name="Picture 14" descr="A collection of warning signs&#10;&#10;Description automatically generated">
            <a:extLst>
              <a:ext uri="{FF2B5EF4-FFF2-40B4-BE49-F238E27FC236}">
                <a16:creationId xmlns:a16="http://schemas.microsoft.com/office/drawing/2014/main" id="{989C229F-0BC5-0475-4EAA-651C47D3AC80}"/>
              </a:ext>
            </a:extLst>
          </p:cNvPr>
          <p:cNvPicPr>
            <a:picLocks noChangeAspect="1"/>
          </p:cNvPicPr>
          <p:nvPr/>
        </p:nvPicPr>
        <p:blipFill>
          <a:blip r:embed="rId5">
            <a:extLst>
              <a:ext uri="{28A0092B-C50C-407E-A947-70E740481C1C}">
                <a14:useLocalDpi xmlns:a14="http://schemas.microsoft.com/office/drawing/2010/main" val="0"/>
              </a:ext>
            </a:extLst>
          </a:blip>
          <a:srcRect l="69378" t="33348" r="6442" b="40550"/>
          <a:stretch/>
        </p:blipFill>
        <p:spPr>
          <a:xfrm>
            <a:off x="6211956" y="5069961"/>
            <a:ext cx="1175741" cy="1082017"/>
          </a:xfrm>
          <a:prstGeom prst="rect">
            <a:avLst/>
          </a:prstGeom>
        </p:spPr>
      </p:pic>
      <p:pic>
        <p:nvPicPr>
          <p:cNvPr id="17" name="Picture 16" descr="A collection of warning signs&#10;&#10;Description automatically generated">
            <a:extLst>
              <a:ext uri="{FF2B5EF4-FFF2-40B4-BE49-F238E27FC236}">
                <a16:creationId xmlns:a16="http://schemas.microsoft.com/office/drawing/2014/main" id="{5D4FABB1-A454-18A3-E76A-C066C464A7DB}"/>
              </a:ext>
            </a:extLst>
          </p:cNvPr>
          <p:cNvPicPr>
            <a:picLocks noChangeAspect="1"/>
          </p:cNvPicPr>
          <p:nvPr/>
        </p:nvPicPr>
        <p:blipFill>
          <a:blip r:embed="rId5">
            <a:extLst>
              <a:ext uri="{28A0092B-C50C-407E-A947-70E740481C1C}">
                <a14:useLocalDpi xmlns:a14="http://schemas.microsoft.com/office/drawing/2010/main" val="0"/>
              </a:ext>
            </a:extLst>
          </a:blip>
          <a:srcRect l="69332" t="68828" r="6876" b="5892"/>
          <a:stretch/>
        </p:blipFill>
        <p:spPr>
          <a:xfrm>
            <a:off x="4931538" y="5148356"/>
            <a:ext cx="1130988" cy="1024512"/>
          </a:xfrm>
          <a:prstGeom prst="rect">
            <a:avLst/>
          </a:prstGeom>
        </p:spPr>
      </p:pic>
      <p:pic>
        <p:nvPicPr>
          <p:cNvPr id="23" name="Picture 22" descr="A cartoon of a person shooting a bow and arrow at a target&#10;&#10;Description automatically generated">
            <a:extLst>
              <a:ext uri="{FF2B5EF4-FFF2-40B4-BE49-F238E27FC236}">
                <a16:creationId xmlns:a16="http://schemas.microsoft.com/office/drawing/2014/main" id="{E6B87E23-30AC-3CC5-BE3D-6FC390F32D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1543" y="5141064"/>
            <a:ext cx="1456112" cy="939810"/>
          </a:xfrm>
          <a:prstGeom prst="roundRect">
            <a:avLst>
              <a:gd name="adj" fmla="val 11111"/>
            </a:avLst>
          </a:prstGeom>
          <a:ln w="190500" cap="rnd">
            <a:noFill/>
            <a:prstDash val="solid"/>
          </a:ln>
          <a:effectLst/>
        </p:spPr>
      </p:pic>
    </p:spTree>
    <p:extLst>
      <p:ext uri="{BB962C8B-B14F-4D97-AF65-F5344CB8AC3E}">
        <p14:creationId xmlns:p14="http://schemas.microsoft.com/office/powerpoint/2010/main" val="3318412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48C83-809B-4973-2FA2-14A7C9EF9FD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879FB30-5C6B-884E-E2B5-287207430715}"/>
              </a:ext>
            </a:extLst>
          </p:cNvPr>
          <p:cNvSpPr/>
          <p:nvPr/>
        </p:nvSpPr>
        <p:spPr>
          <a:xfrm>
            <a:off x="-1" y="-1"/>
            <a:ext cx="447262" cy="6857999"/>
          </a:xfrm>
          <a:prstGeom prst="rect">
            <a:avLst/>
          </a:prstGeom>
          <a:solidFill>
            <a:srgbClr val="283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7377ACA-C29C-C1F4-4F3B-38B26D2DD6C3}"/>
              </a:ext>
            </a:extLst>
          </p:cNvPr>
          <p:cNvSpPr/>
          <p:nvPr/>
        </p:nvSpPr>
        <p:spPr>
          <a:xfrm rot="5400000">
            <a:off x="-69834" y="2451927"/>
            <a:ext cx="5162241" cy="3240157"/>
          </a:xfrm>
          <a:prstGeom prst="rect">
            <a:avLst/>
          </a:prstGeom>
          <a:solidFill>
            <a:srgbClr val="337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46DCCD5-C4E7-1F6E-002B-D44EB08CC66F}"/>
              </a:ext>
            </a:extLst>
          </p:cNvPr>
          <p:cNvSpPr/>
          <p:nvPr/>
        </p:nvSpPr>
        <p:spPr>
          <a:xfrm>
            <a:off x="4657642" y="1490884"/>
            <a:ext cx="3240156" cy="5162241"/>
          </a:xfrm>
          <a:prstGeom prst="rect">
            <a:avLst/>
          </a:prstGeom>
          <a:solidFill>
            <a:srgbClr val="008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DBD341BB-B836-EDA8-AEE0-A3AF6E6EA0FA}"/>
              </a:ext>
            </a:extLst>
          </p:cNvPr>
          <p:cNvSpPr txBox="1"/>
          <p:nvPr/>
        </p:nvSpPr>
        <p:spPr>
          <a:xfrm>
            <a:off x="2183549" y="475222"/>
            <a:ext cx="9427946" cy="707886"/>
          </a:xfrm>
          <a:prstGeom prst="rect">
            <a:avLst/>
          </a:prstGeom>
          <a:noFill/>
        </p:spPr>
        <p:txBody>
          <a:bodyPr wrap="square" rtlCol="0">
            <a:spAutoFit/>
          </a:bodyPr>
          <a:lstStyle/>
          <a:p>
            <a:r>
              <a:rPr lang="en-GB" sz="4000" b="1" dirty="0">
                <a:solidFill>
                  <a:srgbClr val="283560"/>
                </a:solidFill>
                <a:latin typeface="Bahnschrift SemiBold" panose="020B0502040204020203" pitchFamily="34" charset="0"/>
              </a:rPr>
              <a:t>Solution</a:t>
            </a:r>
          </a:p>
        </p:txBody>
      </p:sp>
      <p:sp>
        <p:nvSpPr>
          <p:cNvPr id="11" name="TextBox 10">
            <a:extLst>
              <a:ext uri="{FF2B5EF4-FFF2-40B4-BE49-F238E27FC236}">
                <a16:creationId xmlns:a16="http://schemas.microsoft.com/office/drawing/2014/main" id="{4F68FFCE-097F-71AC-E29A-F679C441FF10}"/>
              </a:ext>
            </a:extLst>
          </p:cNvPr>
          <p:cNvSpPr txBox="1"/>
          <p:nvPr/>
        </p:nvSpPr>
        <p:spPr>
          <a:xfrm rot="16200000">
            <a:off x="-1031437" y="1131928"/>
            <a:ext cx="2481325" cy="369332"/>
          </a:xfrm>
          <a:prstGeom prst="rect">
            <a:avLst/>
          </a:prstGeom>
          <a:noFill/>
        </p:spPr>
        <p:txBody>
          <a:bodyPr wrap="square" rtlCol="0">
            <a:spAutoFit/>
          </a:bodyPr>
          <a:lstStyle/>
          <a:p>
            <a:pPr algn="ctr"/>
            <a:r>
              <a:rPr lang="en-GB" err="1">
                <a:solidFill>
                  <a:schemeClr val="bg1"/>
                </a:solidFill>
                <a:latin typeface="Bahnschrift SemiLight" panose="020B0502040204020203" pitchFamily="34" charset="0"/>
              </a:rPr>
              <a:t>EcoSENSE</a:t>
            </a:r>
            <a:endParaRPr lang="en-GB">
              <a:solidFill>
                <a:schemeClr val="bg1"/>
              </a:solidFill>
              <a:latin typeface="Bahnschrift SemiLight" panose="020B0502040204020203" pitchFamily="34" charset="0"/>
            </a:endParaRPr>
          </a:p>
        </p:txBody>
      </p:sp>
      <p:cxnSp>
        <p:nvCxnSpPr>
          <p:cNvPr id="12" name="Straight Connector 11">
            <a:extLst>
              <a:ext uri="{FF2B5EF4-FFF2-40B4-BE49-F238E27FC236}">
                <a16:creationId xmlns:a16="http://schemas.microsoft.com/office/drawing/2014/main" id="{FDACACF3-465B-9E5A-40AC-B9D76871C02B}"/>
              </a:ext>
            </a:extLst>
          </p:cNvPr>
          <p:cNvCxnSpPr>
            <a:cxnSpLocks/>
          </p:cNvCxnSpPr>
          <p:nvPr/>
        </p:nvCxnSpPr>
        <p:spPr>
          <a:xfrm flipH="1">
            <a:off x="209226" y="0"/>
            <a:ext cx="307" cy="51470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D542192-D20C-0A05-5C00-9E50A5AB45C7}"/>
              </a:ext>
            </a:extLst>
          </p:cNvPr>
          <p:cNvSpPr txBox="1"/>
          <p:nvPr/>
        </p:nvSpPr>
        <p:spPr>
          <a:xfrm>
            <a:off x="1196474" y="2374331"/>
            <a:ext cx="2629624" cy="1323439"/>
          </a:xfrm>
          <a:prstGeom prst="rect">
            <a:avLst/>
          </a:prstGeom>
          <a:noFill/>
        </p:spPr>
        <p:txBody>
          <a:bodyPr wrap="square" rtlCol="0">
            <a:spAutoFit/>
          </a:bodyPr>
          <a:lstStyle/>
          <a:p>
            <a:pPr algn="ctr"/>
            <a:r>
              <a:rPr lang="en-GB" sz="4000" b="1" dirty="0">
                <a:solidFill>
                  <a:schemeClr val="bg1"/>
                </a:solidFill>
                <a:latin typeface="Bahnschrift SemiBold" panose="020B0502040204020203" pitchFamily="34" charset="0"/>
              </a:rPr>
              <a:t>Realtime Feedback</a:t>
            </a:r>
          </a:p>
        </p:txBody>
      </p:sp>
      <p:pic>
        <p:nvPicPr>
          <p:cNvPr id="15" name="Graphic 14" descr="Stopwatch outline">
            <a:extLst>
              <a:ext uri="{FF2B5EF4-FFF2-40B4-BE49-F238E27FC236}">
                <a16:creationId xmlns:a16="http://schemas.microsoft.com/office/drawing/2014/main" id="{466F70BD-0298-5202-3CDF-F3357A1074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88403" y="4918273"/>
            <a:ext cx="914400" cy="914400"/>
          </a:xfrm>
          <a:prstGeom prst="rect">
            <a:avLst/>
          </a:prstGeom>
        </p:spPr>
      </p:pic>
      <p:sp>
        <p:nvSpPr>
          <p:cNvPr id="18" name="TextBox 17">
            <a:extLst>
              <a:ext uri="{FF2B5EF4-FFF2-40B4-BE49-F238E27FC236}">
                <a16:creationId xmlns:a16="http://schemas.microsoft.com/office/drawing/2014/main" id="{3365FF37-F154-2B91-EA88-9219EF9DE1B3}"/>
              </a:ext>
            </a:extLst>
          </p:cNvPr>
          <p:cNvSpPr txBox="1"/>
          <p:nvPr/>
        </p:nvSpPr>
        <p:spPr>
          <a:xfrm>
            <a:off x="4962908" y="2374329"/>
            <a:ext cx="2629624" cy="1323439"/>
          </a:xfrm>
          <a:prstGeom prst="rect">
            <a:avLst/>
          </a:prstGeom>
          <a:noFill/>
        </p:spPr>
        <p:txBody>
          <a:bodyPr wrap="square" rtlCol="0">
            <a:spAutoFit/>
          </a:bodyPr>
          <a:lstStyle/>
          <a:p>
            <a:pPr algn="ctr"/>
            <a:r>
              <a:rPr lang="en-GB" sz="4000" b="1" dirty="0">
                <a:solidFill>
                  <a:schemeClr val="bg1"/>
                </a:solidFill>
                <a:latin typeface="Bahnschrift SemiBold" panose="020B0502040204020203" pitchFamily="34" charset="0"/>
              </a:rPr>
              <a:t>Safe solution</a:t>
            </a:r>
          </a:p>
        </p:txBody>
      </p:sp>
      <p:sp>
        <p:nvSpPr>
          <p:cNvPr id="21" name="TextBox 20">
            <a:extLst>
              <a:ext uri="{FF2B5EF4-FFF2-40B4-BE49-F238E27FC236}">
                <a16:creationId xmlns:a16="http://schemas.microsoft.com/office/drawing/2014/main" id="{AF0DE694-8713-CF37-4C3B-52BE58A1CDA6}"/>
              </a:ext>
            </a:extLst>
          </p:cNvPr>
          <p:cNvSpPr txBox="1"/>
          <p:nvPr/>
        </p:nvSpPr>
        <p:spPr>
          <a:xfrm>
            <a:off x="1205478" y="3931009"/>
            <a:ext cx="2726635" cy="646331"/>
          </a:xfrm>
          <a:prstGeom prst="rect">
            <a:avLst/>
          </a:prstGeom>
          <a:noFill/>
        </p:spPr>
        <p:txBody>
          <a:bodyPr wrap="square" rtlCol="0">
            <a:spAutoFit/>
          </a:bodyPr>
          <a:lstStyle/>
          <a:p>
            <a:pPr algn="ctr"/>
            <a:r>
              <a:rPr lang="en-GB" dirty="0">
                <a:solidFill>
                  <a:schemeClr val="bg1"/>
                </a:solidFill>
                <a:latin typeface="Bahnschrift SemiLight" panose="020B0502040204020203" pitchFamily="34" charset="0"/>
              </a:rPr>
              <a:t>Rapid and reliable data, without the waiting time</a:t>
            </a:r>
          </a:p>
        </p:txBody>
      </p:sp>
      <p:sp>
        <p:nvSpPr>
          <p:cNvPr id="22" name="TextBox 21">
            <a:extLst>
              <a:ext uri="{FF2B5EF4-FFF2-40B4-BE49-F238E27FC236}">
                <a16:creationId xmlns:a16="http://schemas.microsoft.com/office/drawing/2014/main" id="{3295FEDB-09AD-939E-F827-2D6671D8219A}"/>
              </a:ext>
            </a:extLst>
          </p:cNvPr>
          <p:cNvSpPr txBox="1"/>
          <p:nvPr/>
        </p:nvSpPr>
        <p:spPr>
          <a:xfrm>
            <a:off x="4962908" y="3920509"/>
            <a:ext cx="2629624" cy="646331"/>
          </a:xfrm>
          <a:prstGeom prst="rect">
            <a:avLst/>
          </a:prstGeom>
          <a:noFill/>
        </p:spPr>
        <p:txBody>
          <a:bodyPr wrap="square" rtlCol="0">
            <a:spAutoFit/>
          </a:bodyPr>
          <a:lstStyle/>
          <a:p>
            <a:pPr algn="ctr"/>
            <a:r>
              <a:rPr lang="en-GB" dirty="0">
                <a:solidFill>
                  <a:schemeClr val="bg1"/>
                </a:solidFill>
                <a:latin typeface="Bahnschrift SemiLight" panose="020B0502040204020203" pitchFamily="34" charset="0"/>
              </a:rPr>
              <a:t>Dual encapsulation technology</a:t>
            </a:r>
          </a:p>
        </p:txBody>
      </p:sp>
      <p:sp>
        <p:nvSpPr>
          <p:cNvPr id="19" name="TextBox 18">
            <a:extLst>
              <a:ext uri="{FF2B5EF4-FFF2-40B4-BE49-F238E27FC236}">
                <a16:creationId xmlns:a16="http://schemas.microsoft.com/office/drawing/2014/main" id="{D31FB419-32AA-719B-2693-280E87D15DDB}"/>
              </a:ext>
            </a:extLst>
          </p:cNvPr>
          <p:cNvSpPr txBox="1"/>
          <p:nvPr/>
        </p:nvSpPr>
        <p:spPr>
          <a:xfrm>
            <a:off x="891208" y="167446"/>
            <a:ext cx="1334020" cy="1323439"/>
          </a:xfrm>
          <a:prstGeom prst="rect">
            <a:avLst/>
          </a:prstGeom>
          <a:noFill/>
        </p:spPr>
        <p:txBody>
          <a:bodyPr wrap="none" rtlCol="0">
            <a:spAutoFit/>
          </a:bodyPr>
          <a:lstStyle/>
          <a:p>
            <a:r>
              <a:rPr lang="en-GB" sz="8000" b="1" dirty="0">
                <a:solidFill>
                  <a:srgbClr val="283560"/>
                </a:solidFill>
                <a:latin typeface="Bahnschrift SemiBold" panose="020B0502040204020203" pitchFamily="34" charset="0"/>
              </a:rPr>
              <a:t>04</a:t>
            </a:r>
          </a:p>
        </p:txBody>
      </p:sp>
      <p:sp>
        <p:nvSpPr>
          <p:cNvPr id="2" name="Rectangle 1">
            <a:extLst>
              <a:ext uri="{FF2B5EF4-FFF2-40B4-BE49-F238E27FC236}">
                <a16:creationId xmlns:a16="http://schemas.microsoft.com/office/drawing/2014/main" id="{BC73CEC8-CAD5-667D-886A-F41C0B7F0F6A}"/>
              </a:ext>
            </a:extLst>
          </p:cNvPr>
          <p:cNvSpPr/>
          <p:nvPr/>
        </p:nvSpPr>
        <p:spPr>
          <a:xfrm>
            <a:off x="8483519" y="1490884"/>
            <a:ext cx="3240156" cy="516224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2E95CB36-1499-6C07-726D-D4F5FC023D28}"/>
              </a:ext>
            </a:extLst>
          </p:cNvPr>
          <p:cNvSpPr txBox="1"/>
          <p:nvPr/>
        </p:nvSpPr>
        <p:spPr>
          <a:xfrm>
            <a:off x="8788785" y="2374329"/>
            <a:ext cx="2629624" cy="1323439"/>
          </a:xfrm>
          <a:prstGeom prst="rect">
            <a:avLst/>
          </a:prstGeom>
          <a:noFill/>
        </p:spPr>
        <p:txBody>
          <a:bodyPr wrap="square" rtlCol="0">
            <a:spAutoFit/>
          </a:bodyPr>
          <a:lstStyle/>
          <a:p>
            <a:pPr algn="ctr"/>
            <a:r>
              <a:rPr lang="en-GB" sz="4000" b="1" dirty="0">
                <a:solidFill>
                  <a:schemeClr val="bg1"/>
                </a:solidFill>
                <a:latin typeface="Bahnschrift SemiBold" panose="020B0502040204020203" pitchFamily="34" charset="0"/>
              </a:rPr>
              <a:t>Multi-sensing</a:t>
            </a:r>
          </a:p>
        </p:txBody>
      </p:sp>
      <p:sp>
        <p:nvSpPr>
          <p:cNvPr id="5" name="TextBox 4">
            <a:extLst>
              <a:ext uri="{FF2B5EF4-FFF2-40B4-BE49-F238E27FC236}">
                <a16:creationId xmlns:a16="http://schemas.microsoft.com/office/drawing/2014/main" id="{F57BED1F-2F07-C9EC-B4DE-114C744DDBFC}"/>
              </a:ext>
            </a:extLst>
          </p:cNvPr>
          <p:cNvSpPr txBox="1"/>
          <p:nvPr/>
        </p:nvSpPr>
        <p:spPr>
          <a:xfrm>
            <a:off x="8595699" y="3920509"/>
            <a:ext cx="3015796" cy="646331"/>
          </a:xfrm>
          <a:prstGeom prst="rect">
            <a:avLst/>
          </a:prstGeom>
          <a:noFill/>
        </p:spPr>
        <p:txBody>
          <a:bodyPr wrap="square" rtlCol="0">
            <a:spAutoFit/>
          </a:bodyPr>
          <a:lstStyle/>
          <a:p>
            <a:pPr algn="ctr"/>
            <a:r>
              <a:rPr lang="en-GB" dirty="0">
                <a:solidFill>
                  <a:schemeClr val="bg1"/>
                </a:solidFill>
                <a:latin typeface="Bahnschrift SemiLight" panose="020B0502040204020203" pitchFamily="34" charset="0"/>
              </a:rPr>
              <a:t>Detect multiple pollutants simultaneously</a:t>
            </a:r>
          </a:p>
        </p:txBody>
      </p:sp>
      <p:pic>
        <p:nvPicPr>
          <p:cNvPr id="8" name="Graphic 7" descr="Atom outline">
            <a:extLst>
              <a:ext uri="{FF2B5EF4-FFF2-40B4-BE49-F238E27FC236}">
                <a16:creationId xmlns:a16="http://schemas.microsoft.com/office/drawing/2014/main" id="{1BD7755F-5930-9ED7-D8CB-0667A75263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46397" y="4918271"/>
            <a:ext cx="914400" cy="914400"/>
          </a:xfrm>
          <a:prstGeom prst="rect">
            <a:avLst/>
          </a:prstGeom>
        </p:spPr>
      </p:pic>
      <p:pic>
        <p:nvPicPr>
          <p:cNvPr id="24" name="Graphic 23" descr="Shield Tick outline">
            <a:extLst>
              <a:ext uri="{FF2B5EF4-FFF2-40B4-BE49-F238E27FC236}">
                <a16:creationId xmlns:a16="http://schemas.microsoft.com/office/drawing/2014/main" id="{16197E31-3271-85B9-A51B-C2BB15BBC89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20520" y="4918271"/>
            <a:ext cx="914400" cy="914400"/>
          </a:xfrm>
          <a:prstGeom prst="rect">
            <a:avLst/>
          </a:prstGeom>
        </p:spPr>
      </p:pic>
      <p:sp>
        <p:nvSpPr>
          <p:cNvPr id="25" name="TextBox 24">
            <a:extLst>
              <a:ext uri="{FF2B5EF4-FFF2-40B4-BE49-F238E27FC236}">
                <a16:creationId xmlns:a16="http://schemas.microsoft.com/office/drawing/2014/main" id="{0FB393DF-C8E9-1779-6B74-B6CF2F17188B}"/>
              </a:ext>
            </a:extLst>
          </p:cNvPr>
          <p:cNvSpPr txBox="1"/>
          <p:nvPr/>
        </p:nvSpPr>
        <p:spPr>
          <a:xfrm>
            <a:off x="4362755" y="583477"/>
            <a:ext cx="7360920" cy="646331"/>
          </a:xfrm>
          <a:prstGeom prst="rect">
            <a:avLst/>
          </a:prstGeom>
          <a:noFill/>
        </p:spPr>
        <p:txBody>
          <a:bodyPr wrap="square" rtlCol="0">
            <a:spAutoFit/>
          </a:bodyPr>
          <a:lstStyle/>
          <a:p>
            <a:r>
              <a:rPr lang="en-GB" dirty="0">
                <a:latin typeface="Bahnschrift SemiLight" panose="020B0502040204020203" pitchFamily="34" charset="0"/>
              </a:rPr>
              <a:t>Upgrade current on-site monitoring products with cutting-edge sensing technology. </a:t>
            </a:r>
          </a:p>
        </p:txBody>
      </p:sp>
    </p:spTree>
    <p:extLst>
      <p:ext uri="{BB962C8B-B14F-4D97-AF65-F5344CB8AC3E}">
        <p14:creationId xmlns:p14="http://schemas.microsoft.com/office/powerpoint/2010/main" val="2849154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descr="Atom outline">
            <a:extLst>
              <a:ext uri="{FF2B5EF4-FFF2-40B4-BE49-F238E27FC236}">
                <a16:creationId xmlns:a16="http://schemas.microsoft.com/office/drawing/2014/main" id="{BA0915B4-FE53-4871-80E8-CC57B0FD55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747" y="3039227"/>
            <a:ext cx="914400" cy="914400"/>
          </a:xfrm>
          <a:prstGeom prst="rect">
            <a:avLst/>
          </a:prstGeom>
        </p:spPr>
      </p:pic>
      <p:sp>
        <p:nvSpPr>
          <p:cNvPr id="28" name="TextBox 27">
            <a:extLst>
              <a:ext uri="{FF2B5EF4-FFF2-40B4-BE49-F238E27FC236}">
                <a16:creationId xmlns:a16="http://schemas.microsoft.com/office/drawing/2014/main" id="{ABD346AF-C1A2-40C8-88A3-AFEB824675FB}"/>
              </a:ext>
            </a:extLst>
          </p:cNvPr>
          <p:cNvSpPr txBox="1"/>
          <p:nvPr/>
        </p:nvSpPr>
        <p:spPr>
          <a:xfrm>
            <a:off x="6096142" y="3226407"/>
            <a:ext cx="2884123" cy="523220"/>
          </a:xfrm>
          <a:prstGeom prst="rect">
            <a:avLst/>
          </a:prstGeom>
          <a:noFill/>
        </p:spPr>
        <p:txBody>
          <a:bodyPr wrap="none" rtlCol="0">
            <a:spAutoFit/>
          </a:bodyPr>
          <a:lstStyle/>
          <a:p>
            <a:r>
              <a:rPr lang="en-GB" sz="2800" b="1">
                <a:latin typeface="Bahnschrift SemiBold" panose="020B0502040204020203" pitchFamily="34" charset="0"/>
              </a:rPr>
              <a:t>Sensing Material</a:t>
            </a:r>
          </a:p>
        </p:txBody>
      </p:sp>
      <p:sp>
        <p:nvSpPr>
          <p:cNvPr id="29" name="TextBox 28">
            <a:extLst>
              <a:ext uri="{FF2B5EF4-FFF2-40B4-BE49-F238E27FC236}">
                <a16:creationId xmlns:a16="http://schemas.microsoft.com/office/drawing/2014/main" id="{CDF5D541-8B74-4075-B43D-A79A8CE0CBD0}"/>
              </a:ext>
            </a:extLst>
          </p:cNvPr>
          <p:cNvSpPr txBox="1"/>
          <p:nvPr/>
        </p:nvSpPr>
        <p:spPr>
          <a:xfrm>
            <a:off x="6096000" y="3749627"/>
            <a:ext cx="5459355" cy="923330"/>
          </a:xfrm>
          <a:prstGeom prst="rect">
            <a:avLst/>
          </a:prstGeom>
          <a:noFill/>
        </p:spPr>
        <p:txBody>
          <a:bodyPr wrap="square" rtlCol="0">
            <a:spAutoFit/>
          </a:bodyPr>
          <a:lstStyle/>
          <a:p>
            <a:r>
              <a:rPr lang="en-GB" dirty="0">
                <a:latin typeface="Bahnschrift SemiLight" panose="020B0502040204020203" pitchFamily="34" charset="0"/>
              </a:rPr>
              <a:t>Fluoresces when in contact with pollutant(s).</a:t>
            </a:r>
          </a:p>
          <a:p>
            <a:r>
              <a:rPr lang="en-GB" dirty="0">
                <a:latin typeface="Bahnschrift SemiLight" panose="020B0502040204020203" pitchFamily="34" charset="0"/>
              </a:rPr>
              <a:t>Quantifiable signal.</a:t>
            </a:r>
          </a:p>
          <a:p>
            <a:r>
              <a:rPr lang="en-GB" dirty="0">
                <a:latin typeface="Bahnschrift SemiLight" panose="020B0502040204020203" pitchFamily="34" charset="0"/>
              </a:rPr>
              <a:t>E.g. Lateral Flow Device or Dip Stick</a:t>
            </a:r>
          </a:p>
        </p:txBody>
      </p:sp>
      <p:pic>
        <p:nvPicPr>
          <p:cNvPr id="4" name="Graphic 3" descr="Atom outline">
            <a:extLst>
              <a:ext uri="{FF2B5EF4-FFF2-40B4-BE49-F238E27FC236}">
                <a16:creationId xmlns:a16="http://schemas.microsoft.com/office/drawing/2014/main" id="{67D16A71-D42F-B57B-ED72-C7342AE9D3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58745" y="1014874"/>
            <a:ext cx="558583" cy="558583"/>
          </a:xfrm>
          <a:prstGeom prst="rect">
            <a:avLst/>
          </a:prstGeom>
        </p:spPr>
      </p:pic>
      <p:pic>
        <p:nvPicPr>
          <p:cNvPr id="5" name="Graphic 4" descr="Jail outline">
            <a:extLst>
              <a:ext uri="{FF2B5EF4-FFF2-40B4-BE49-F238E27FC236}">
                <a16:creationId xmlns:a16="http://schemas.microsoft.com/office/drawing/2014/main" id="{3F18D587-D24F-4287-DDB2-01C99B7F62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00185" y="748012"/>
            <a:ext cx="1092305" cy="1092305"/>
          </a:xfrm>
          <a:prstGeom prst="rect">
            <a:avLst/>
          </a:prstGeom>
        </p:spPr>
      </p:pic>
      <p:sp>
        <p:nvSpPr>
          <p:cNvPr id="7" name="TextBox 6">
            <a:extLst>
              <a:ext uri="{FF2B5EF4-FFF2-40B4-BE49-F238E27FC236}">
                <a16:creationId xmlns:a16="http://schemas.microsoft.com/office/drawing/2014/main" id="{06CE539B-288B-37F4-53A8-D3E20C9D6DBB}"/>
              </a:ext>
            </a:extLst>
          </p:cNvPr>
          <p:cNvSpPr txBox="1"/>
          <p:nvPr/>
        </p:nvSpPr>
        <p:spPr>
          <a:xfrm>
            <a:off x="6090675" y="981294"/>
            <a:ext cx="3695242" cy="523220"/>
          </a:xfrm>
          <a:prstGeom prst="rect">
            <a:avLst/>
          </a:prstGeom>
          <a:noFill/>
        </p:spPr>
        <p:txBody>
          <a:bodyPr wrap="none" rtlCol="0">
            <a:spAutoFit/>
          </a:bodyPr>
          <a:lstStyle/>
          <a:p>
            <a:r>
              <a:rPr lang="en-GB" sz="2800" b="1" dirty="0">
                <a:latin typeface="Bahnschrift SemiBold" panose="020B0502040204020203" pitchFamily="34" charset="0"/>
              </a:rPr>
              <a:t>Sensor Encapsulation</a:t>
            </a:r>
          </a:p>
        </p:txBody>
      </p:sp>
      <p:sp>
        <p:nvSpPr>
          <p:cNvPr id="17" name="TextBox 16">
            <a:extLst>
              <a:ext uri="{FF2B5EF4-FFF2-40B4-BE49-F238E27FC236}">
                <a16:creationId xmlns:a16="http://schemas.microsoft.com/office/drawing/2014/main" id="{40064919-AA67-B623-8E8F-9E52843284BC}"/>
              </a:ext>
            </a:extLst>
          </p:cNvPr>
          <p:cNvSpPr txBox="1"/>
          <p:nvPr/>
        </p:nvSpPr>
        <p:spPr>
          <a:xfrm>
            <a:off x="6127661" y="1504514"/>
            <a:ext cx="5108674" cy="646331"/>
          </a:xfrm>
          <a:prstGeom prst="rect">
            <a:avLst/>
          </a:prstGeom>
          <a:noFill/>
        </p:spPr>
        <p:txBody>
          <a:bodyPr wrap="square" rtlCol="0">
            <a:spAutoFit/>
          </a:bodyPr>
          <a:lstStyle/>
          <a:p>
            <a:r>
              <a:rPr lang="en-GB" dirty="0">
                <a:latin typeface="Bahnschrift SemiLight" panose="020B0502040204020203" pitchFamily="34" charset="0"/>
              </a:rPr>
              <a:t>Patented process for securely immobilizing sensing molecules within a versatile hydrogel.</a:t>
            </a:r>
          </a:p>
        </p:txBody>
      </p:sp>
      <p:grpSp>
        <p:nvGrpSpPr>
          <p:cNvPr id="14" name="Group 13">
            <a:extLst>
              <a:ext uri="{FF2B5EF4-FFF2-40B4-BE49-F238E27FC236}">
                <a16:creationId xmlns:a16="http://schemas.microsoft.com/office/drawing/2014/main" id="{61D07963-CC9D-4CA1-9DC3-0C47C2E2ED2D}"/>
              </a:ext>
            </a:extLst>
          </p:cNvPr>
          <p:cNvGrpSpPr/>
          <p:nvPr/>
        </p:nvGrpSpPr>
        <p:grpSpPr>
          <a:xfrm>
            <a:off x="2" y="5584809"/>
            <a:ext cx="12192000" cy="1323439"/>
            <a:chOff x="2" y="4362295"/>
            <a:chExt cx="12192000" cy="1323439"/>
          </a:xfrm>
        </p:grpSpPr>
        <p:sp>
          <p:nvSpPr>
            <p:cNvPr id="6" name="Rectangle 5">
              <a:extLst>
                <a:ext uri="{FF2B5EF4-FFF2-40B4-BE49-F238E27FC236}">
                  <a16:creationId xmlns:a16="http://schemas.microsoft.com/office/drawing/2014/main" id="{5C193C9A-7884-4812-9D3D-2B1EB89D97CB}"/>
                </a:ext>
              </a:extLst>
            </p:cNvPr>
            <p:cNvSpPr/>
            <p:nvPr/>
          </p:nvSpPr>
          <p:spPr>
            <a:xfrm rot="5400000">
              <a:off x="5489714" y="-1066799"/>
              <a:ext cx="1212575" cy="12192000"/>
            </a:xfrm>
            <a:prstGeom prst="rect">
              <a:avLst/>
            </a:prstGeom>
            <a:solidFill>
              <a:srgbClr val="283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a16="http://schemas.microsoft.com/office/drawing/2014/main" id="{2A68E2D0-97DC-4238-91CD-2613A5352000}"/>
                </a:ext>
              </a:extLst>
            </p:cNvPr>
            <p:cNvGrpSpPr/>
            <p:nvPr/>
          </p:nvGrpSpPr>
          <p:grpSpPr>
            <a:xfrm>
              <a:off x="924838" y="4362295"/>
              <a:ext cx="11151816" cy="1323439"/>
              <a:chOff x="924838" y="4362295"/>
              <a:chExt cx="11151816" cy="1323439"/>
            </a:xfrm>
          </p:grpSpPr>
          <p:sp>
            <p:nvSpPr>
              <p:cNvPr id="10" name="TextBox 9">
                <a:extLst>
                  <a:ext uri="{FF2B5EF4-FFF2-40B4-BE49-F238E27FC236}">
                    <a16:creationId xmlns:a16="http://schemas.microsoft.com/office/drawing/2014/main" id="{60F195C3-5AE1-4819-8D4C-45E8BCB4836D}"/>
                  </a:ext>
                </a:extLst>
              </p:cNvPr>
              <p:cNvSpPr txBox="1"/>
              <p:nvPr/>
            </p:nvSpPr>
            <p:spPr>
              <a:xfrm>
                <a:off x="10768283" y="4362295"/>
                <a:ext cx="1308371" cy="1323439"/>
              </a:xfrm>
              <a:prstGeom prst="rect">
                <a:avLst/>
              </a:prstGeom>
              <a:noFill/>
            </p:spPr>
            <p:txBody>
              <a:bodyPr wrap="none" rtlCol="0">
                <a:spAutoFit/>
              </a:bodyPr>
              <a:lstStyle/>
              <a:p>
                <a:r>
                  <a:rPr lang="en-GB" sz="8000" b="1" dirty="0">
                    <a:solidFill>
                      <a:schemeClr val="bg1"/>
                    </a:solidFill>
                    <a:latin typeface="Bahnschrift SemiBold" panose="020B0502040204020203" pitchFamily="34" charset="0"/>
                  </a:rPr>
                  <a:t>05</a:t>
                </a:r>
              </a:p>
            </p:txBody>
          </p:sp>
          <p:sp>
            <p:nvSpPr>
              <p:cNvPr id="11" name="TextBox 10">
                <a:extLst>
                  <a:ext uri="{FF2B5EF4-FFF2-40B4-BE49-F238E27FC236}">
                    <a16:creationId xmlns:a16="http://schemas.microsoft.com/office/drawing/2014/main" id="{28697493-98CC-4AC8-9E4E-8022C5884B9A}"/>
                  </a:ext>
                </a:extLst>
              </p:cNvPr>
              <p:cNvSpPr txBox="1"/>
              <p:nvPr/>
            </p:nvSpPr>
            <p:spPr>
              <a:xfrm>
                <a:off x="924838" y="4664272"/>
                <a:ext cx="1986441" cy="707886"/>
              </a:xfrm>
              <a:prstGeom prst="rect">
                <a:avLst/>
              </a:prstGeom>
              <a:noFill/>
            </p:spPr>
            <p:txBody>
              <a:bodyPr wrap="none" rtlCol="0">
                <a:spAutoFit/>
              </a:bodyPr>
              <a:lstStyle/>
              <a:p>
                <a:r>
                  <a:rPr lang="en-GB" sz="4000" b="1">
                    <a:solidFill>
                      <a:schemeClr val="bg1"/>
                    </a:solidFill>
                    <a:latin typeface="Bahnschrift SemiBold" panose="020B0502040204020203" pitchFamily="34" charset="0"/>
                  </a:rPr>
                  <a:t>Product</a:t>
                </a:r>
              </a:p>
            </p:txBody>
          </p:sp>
        </p:grpSp>
      </p:grpSp>
      <p:sp>
        <p:nvSpPr>
          <p:cNvPr id="15" name="TextBox 14">
            <a:extLst>
              <a:ext uri="{FF2B5EF4-FFF2-40B4-BE49-F238E27FC236}">
                <a16:creationId xmlns:a16="http://schemas.microsoft.com/office/drawing/2014/main" id="{70821EF9-6E0D-47BA-B8C7-14EB0D5A3D4A}"/>
              </a:ext>
            </a:extLst>
          </p:cNvPr>
          <p:cNvSpPr txBox="1"/>
          <p:nvPr/>
        </p:nvSpPr>
        <p:spPr>
          <a:xfrm rot="16200000">
            <a:off x="10545525" y="1304421"/>
            <a:ext cx="2481325" cy="461665"/>
          </a:xfrm>
          <a:prstGeom prst="rect">
            <a:avLst/>
          </a:prstGeom>
          <a:noFill/>
        </p:spPr>
        <p:txBody>
          <a:bodyPr wrap="square" rtlCol="0">
            <a:spAutoFit/>
          </a:bodyPr>
          <a:lstStyle/>
          <a:p>
            <a:pPr algn="ctr"/>
            <a:r>
              <a:rPr lang="en-GB" sz="2400" dirty="0" err="1">
                <a:latin typeface="Bahnschrift SemiLight" panose="020B0502040204020203" pitchFamily="34" charset="0"/>
              </a:rPr>
              <a:t>EcoSENSE</a:t>
            </a:r>
            <a:endParaRPr lang="en-GB" sz="2400" dirty="0">
              <a:latin typeface="Bahnschrift SemiLight" panose="020B0502040204020203" pitchFamily="34" charset="0"/>
            </a:endParaRPr>
          </a:p>
        </p:txBody>
      </p:sp>
      <p:cxnSp>
        <p:nvCxnSpPr>
          <p:cNvPr id="16" name="Straight Connector 15">
            <a:extLst>
              <a:ext uri="{FF2B5EF4-FFF2-40B4-BE49-F238E27FC236}">
                <a16:creationId xmlns:a16="http://schemas.microsoft.com/office/drawing/2014/main" id="{4C71DCD3-C707-4C67-B2B5-84C8164B1DDE}"/>
              </a:ext>
            </a:extLst>
          </p:cNvPr>
          <p:cNvCxnSpPr>
            <a:cxnSpLocks/>
          </p:cNvCxnSpPr>
          <p:nvPr/>
        </p:nvCxnSpPr>
        <p:spPr>
          <a:xfrm flipH="1">
            <a:off x="11786187" y="0"/>
            <a:ext cx="307" cy="5147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person, indoor, sport&#10;&#10;Description automatically generated">
            <a:extLst>
              <a:ext uri="{FF2B5EF4-FFF2-40B4-BE49-F238E27FC236}">
                <a16:creationId xmlns:a16="http://schemas.microsoft.com/office/drawing/2014/main" id="{02001F57-04BD-6D0F-BEB4-84DF763C9E33}"/>
              </a:ext>
            </a:extLst>
          </p:cNvPr>
          <p:cNvPicPr>
            <a:picLocks noChangeAspect="1"/>
          </p:cNvPicPr>
          <p:nvPr/>
        </p:nvPicPr>
        <p:blipFill rotWithShape="1">
          <a:blip r:embed="rId7">
            <a:extLst>
              <a:ext uri="{28A0092B-C50C-407E-A947-70E740481C1C}">
                <a14:useLocalDpi xmlns:a14="http://schemas.microsoft.com/office/drawing/2010/main" val="0"/>
              </a:ext>
            </a:extLst>
          </a:blip>
          <a:srcRect l="30346" r="25809"/>
          <a:stretch/>
        </p:blipFill>
        <p:spPr>
          <a:xfrm>
            <a:off x="0" y="0"/>
            <a:ext cx="4293706" cy="5645426"/>
          </a:xfrm>
          <a:prstGeom prst="rect">
            <a:avLst/>
          </a:prstGeom>
        </p:spPr>
      </p:pic>
    </p:spTree>
    <p:extLst>
      <p:ext uri="{BB962C8B-B14F-4D97-AF65-F5344CB8AC3E}">
        <p14:creationId xmlns:p14="http://schemas.microsoft.com/office/powerpoint/2010/main" val="1758157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descr="Atom outline">
            <a:extLst>
              <a:ext uri="{FF2B5EF4-FFF2-40B4-BE49-F238E27FC236}">
                <a16:creationId xmlns:a16="http://schemas.microsoft.com/office/drawing/2014/main" id="{BA0915B4-FE53-4871-80E8-CC57B0FD55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56747" y="3039227"/>
            <a:ext cx="914400" cy="914400"/>
          </a:xfrm>
          <a:prstGeom prst="rect">
            <a:avLst/>
          </a:prstGeom>
        </p:spPr>
      </p:pic>
      <p:sp>
        <p:nvSpPr>
          <p:cNvPr id="28" name="TextBox 27">
            <a:extLst>
              <a:ext uri="{FF2B5EF4-FFF2-40B4-BE49-F238E27FC236}">
                <a16:creationId xmlns:a16="http://schemas.microsoft.com/office/drawing/2014/main" id="{ABD346AF-C1A2-40C8-88A3-AFEB824675FB}"/>
              </a:ext>
            </a:extLst>
          </p:cNvPr>
          <p:cNvSpPr txBox="1"/>
          <p:nvPr/>
        </p:nvSpPr>
        <p:spPr>
          <a:xfrm>
            <a:off x="6096142" y="3226407"/>
            <a:ext cx="2884123" cy="523220"/>
          </a:xfrm>
          <a:prstGeom prst="rect">
            <a:avLst/>
          </a:prstGeom>
          <a:noFill/>
        </p:spPr>
        <p:txBody>
          <a:bodyPr wrap="none" rtlCol="0">
            <a:spAutoFit/>
          </a:bodyPr>
          <a:lstStyle/>
          <a:p>
            <a:r>
              <a:rPr lang="en-GB" sz="2800" b="1" dirty="0">
                <a:latin typeface="Bahnschrift SemiBold" panose="020B0502040204020203" pitchFamily="34" charset="0"/>
              </a:rPr>
              <a:t>Sensing Material</a:t>
            </a:r>
          </a:p>
        </p:txBody>
      </p:sp>
      <p:sp>
        <p:nvSpPr>
          <p:cNvPr id="29" name="TextBox 28">
            <a:extLst>
              <a:ext uri="{FF2B5EF4-FFF2-40B4-BE49-F238E27FC236}">
                <a16:creationId xmlns:a16="http://schemas.microsoft.com/office/drawing/2014/main" id="{CDF5D541-8B74-4075-B43D-A79A8CE0CBD0}"/>
              </a:ext>
            </a:extLst>
          </p:cNvPr>
          <p:cNvSpPr txBox="1"/>
          <p:nvPr/>
        </p:nvSpPr>
        <p:spPr>
          <a:xfrm>
            <a:off x="6096000" y="3749627"/>
            <a:ext cx="5459355" cy="923330"/>
          </a:xfrm>
          <a:prstGeom prst="rect">
            <a:avLst/>
          </a:prstGeom>
          <a:noFill/>
        </p:spPr>
        <p:txBody>
          <a:bodyPr wrap="square" rtlCol="0">
            <a:spAutoFit/>
          </a:bodyPr>
          <a:lstStyle/>
          <a:p>
            <a:r>
              <a:rPr lang="en-GB" dirty="0">
                <a:latin typeface="Bahnschrift SemiLight" panose="020B0502040204020203" pitchFamily="34" charset="0"/>
              </a:rPr>
              <a:t>Fluoresces when in contact with pollutant(s)</a:t>
            </a:r>
          </a:p>
          <a:p>
            <a:r>
              <a:rPr lang="en-GB" dirty="0">
                <a:latin typeface="Bahnschrift SemiLight" panose="020B0502040204020203" pitchFamily="34" charset="0"/>
              </a:rPr>
              <a:t>Quantifiable signal</a:t>
            </a:r>
          </a:p>
          <a:p>
            <a:r>
              <a:rPr lang="en-GB" dirty="0">
                <a:latin typeface="Bahnschrift SemiLight" panose="020B0502040204020203" pitchFamily="34" charset="0"/>
              </a:rPr>
              <a:t>E.g. Lateral Flow Device or Dip Stick</a:t>
            </a:r>
          </a:p>
        </p:txBody>
      </p:sp>
      <p:pic>
        <p:nvPicPr>
          <p:cNvPr id="4" name="Graphic 3" descr="Atom outline">
            <a:extLst>
              <a:ext uri="{FF2B5EF4-FFF2-40B4-BE49-F238E27FC236}">
                <a16:creationId xmlns:a16="http://schemas.microsoft.com/office/drawing/2014/main" id="{67D16A71-D42F-B57B-ED72-C7342AE9D3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58745" y="1014874"/>
            <a:ext cx="558583" cy="558583"/>
          </a:xfrm>
          <a:prstGeom prst="rect">
            <a:avLst/>
          </a:prstGeom>
        </p:spPr>
      </p:pic>
      <p:pic>
        <p:nvPicPr>
          <p:cNvPr id="5" name="Graphic 4" descr="Jail outline">
            <a:extLst>
              <a:ext uri="{FF2B5EF4-FFF2-40B4-BE49-F238E27FC236}">
                <a16:creationId xmlns:a16="http://schemas.microsoft.com/office/drawing/2014/main" id="{3F18D587-D24F-4287-DDB2-01C99B7F622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00185" y="748012"/>
            <a:ext cx="1092305" cy="1092305"/>
          </a:xfrm>
          <a:prstGeom prst="rect">
            <a:avLst/>
          </a:prstGeom>
        </p:spPr>
      </p:pic>
      <p:sp>
        <p:nvSpPr>
          <p:cNvPr id="7" name="TextBox 6">
            <a:extLst>
              <a:ext uri="{FF2B5EF4-FFF2-40B4-BE49-F238E27FC236}">
                <a16:creationId xmlns:a16="http://schemas.microsoft.com/office/drawing/2014/main" id="{06CE539B-288B-37F4-53A8-D3E20C9D6DBB}"/>
              </a:ext>
            </a:extLst>
          </p:cNvPr>
          <p:cNvSpPr txBox="1"/>
          <p:nvPr/>
        </p:nvSpPr>
        <p:spPr>
          <a:xfrm>
            <a:off x="6090675" y="981294"/>
            <a:ext cx="3695242" cy="523220"/>
          </a:xfrm>
          <a:prstGeom prst="rect">
            <a:avLst/>
          </a:prstGeom>
          <a:noFill/>
        </p:spPr>
        <p:txBody>
          <a:bodyPr wrap="none" rtlCol="0">
            <a:spAutoFit/>
          </a:bodyPr>
          <a:lstStyle/>
          <a:p>
            <a:r>
              <a:rPr lang="en-GB" sz="2800" b="1" dirty="0">
                <a:latin typeface="Bahnschrift SemiBold" panose="020B0502040204020203" pitchFamily="34" charset="0"/>
              </a:rPr>
              <a:t>Sensor Encapsulation</a:t>
            </a:r>
          </a:p>
        </p:txBody>
      </p:sp>
      <p:sp>
        <p:nvSpPr>
          <p:cNvPr id="17" name="TextBox 16">
            <a:extLst>
              <a:ext uri="{FF2B5EF4-FFF2-40B4-BE49-F238E27FC236}">
                <a16:creationId xmlns:a16="http://schemas.microsoft.com/office/drawing/2014/main" id="{40064919-AA67-B623-8E8F-9E52843284BC}"/>
              </a:ext>
            </a:extLst>
          </p:cNvPr>
          <p:cNvSpPr txBox="1"/>
          <p:nvPr/>
        </p:nvSpPr>
        <p:spPr>
          <a:xfrm>
            <a:off x="6127661" y="1504514"/>
            <a:ext cx="5108674" cy="646331"/>
          </a:xfrm>
          <a:prstGeom prst="rect">
            <a:avLst/>
          </a:prstGeom>
          <a:noFill/>
        </p:spPr>
        <p:txBody>
          <a:bodyPr wrap="square" rtlCol="0">
            <a:spAutoFit/>
          </a:bodyPr>
          <a:lstStyle/>
          <a:p>
            <a:r>
              <a:rPr lang="en-GB" dirty="0">
                <a:latin typeface="Bahnschrift SemiLight" panose="020B0502040204020203" pitchFamily="34" charset="0"/>
              </a:rPr>
              <a:t>Patented process for securely immobilizing sensing molecules within a versatile hydrogel</a:t>
            </a:r>
          </a:p>
        </p:txBody>
      </p:sp>
      <p:grpSp>
        <p:nvGrpSpPr>
          <p:cNvPr id="14" name="Group 13">
            <a:extLst>
              <a:ext uri="{FF2B5EF4-FFF2-40B4-BE49-F238E27FC236}">
                <a16:creationId xmlns:a16="http://schemas.microsoft.com/office/drawing/2014/main" id="{61D07963-CC9D-4CA1-9DC3-0C47C2E2ED2D}"/>
              </a:ext>
            </a:extLst>
          </p:cNvPr>
          <p:cNvGrpSpPr/>
          <p:nvPr/>
        </p:nvGrpSpPr>
        <p:grpSpPr>
          <a:xfrm>
            <a:off x="2" y="5584809"/>
            <a:ext cx="12192000" cy="1323439"/>
            <a:chOff x="2" y="4362295"/>
            <a:chExt cx="12192000" cy="1323439"/>
          </a:xfrm>
        </p:grpSpPr>
        <p:sp>
          <p:nvSpPr>
            <p:cNvPr id="6" name="Rectangle 5">
              <a:extLst>
                <a:ext uri="{FF2B5EF4-FFF2-40B4-BE49-F238E27FC236}">
                  <a16:creationId xmlns:a16="http://schemas.microsoft.com/office/drawing/2014/main" id="{5C193C9A-7884-4812-9D3D-2B1EB89D97CB}"/>
                </a:ext>
              </a:extLst>
            </p:cNvPr>
            <p:cNvSpPr/>
            <p:nvPr/>
          </p:nvSpPr>
          <p:spPr>
            <a:xfrm rot="5400000">
              <a:off x="5489714" y="-1066799"/>
              <a:ext cx="1212575" cy="12192000"/>
            </a:xfrm>
            <a:prstGeom prst="rect">
              <a:avLst/>
            </a:prstGeom>
            <a:solidFill>
              <a:srgbClr val="283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a16="http://schemas.microsoft.com/office/drawing/2014/main" id="{2A68E2D0-97DC-4238-91CD-2613A5352000}"/>
                </a:ext>
              </a:extLst>
            </p:cNvPr>
            <p:cNvGrpSpPr/>
            <p:nvPr/>
          </p:nvGrpSpPr>
          <p:grpSpPr>
            <a:xfrm>
              <a:off x="924838" y="4362295"/>
              <a:ext cx="11151816" cy="1323439"/>
              <a:chOff x="924838" y="4362295"/>
              <a:chExt cx="11151816" cy="1323439"/>
            </a:xfrm>
          </p:grpSpPr>
          <p:sp>
            <p:nvSpPr>
              <p:cNvPr id="10" name="TextBox 9">
                <a:extLst>
                  <a:ext uri="{FF2B5EF4-FFF2-40B4-BE49-F238E27FC236}">
                    <a16:creationId xmlns:a16="http://schemas.microsoft.com/office/drawing/2014/main" id="{60F195C3-5AE1-4819-8D4C-45E8BCB4836D}"/>
                  </a:ext>
                </a:extLst>
              </p:cNvPr>
              <p:cNvSpPr txBox="1"/>
              <p:nvPr/>
            </p:nvSpPr>
            <p:spPr>
              <a:xfrm>
                <a:off x="10768283" y="4362295"/>
                <a:ext cx="1308371" cy="1323439"/>
              </a:xfrm>
              <a:prstGeom prst="rect">
                <a:avLst/>
              </a:prstGeom>
              <a:noFill/>
            </p:spPr>
            <p:txBody>
              <a:bodyPr wrap="none" rtlCol="0">
                <a:spAutoFit/>
              </a:bodyPr>
              <a:lstStyle/>
              <a:p>
                <a:r>
                  <a:rPr lang="en-GB" sz="8000" b="1" dirty="0">
                    <a:solidFill>
                      <a:schemeClr val="bg1"/>
                    </a:solidFill>
                    <a:latin typeface="Bahnschrift SemiBold" panose="020B0502040204020203" pitchFamily="34" charset="0"/>
                  </a:rPr>
                  <a:t>05</a:t>
                </a:r>
              </a:p>
            </p:txBody>
          </p:sp>
          <p:sp>
            <p:nvSpPr>
              <p:cNvPr id="11" name="TextBox 10">
                <a:extLst>
                  <a:ext uri="{FF2B5EF4-FFF2-40B4-BE49-F238E27FC236}">
                    <a16:creationId xmlns:a16="http://schemas.microsoft.com/office/drawing/2014/main" id="{28697493-98CC-4AC8-9E4E-8022C5884B9A}"/>
                  </a:ext>
                </a:extLst>
              </p:cNvPr>
              <p:cNvSpPr txBox="1"/>
              <p:nvPr/>
            </p:nvSpPr>
            <p:spPr>
              <a:xfrm>
                <a:off x="924838" y="4664272"/>
                <a:ext cx="1986441" cy="707886"/>
              </a:xfrm>
              <a:prstGeom prst="rect">
                <a:avLst/>
              </a:prstGeom>
              <a:noFill/>
            </p:spPr>
            <p:txBody>
              <a:bodyPr wrap="none" rtlCol="0">
                <a:spAutoFit/>
              </a:bodyPr>
              <a:lstStyle/>
              <a:p>
                <a:r>
                  <a:rPr lang="en-GB" sz="4000" b="1">
                    <a:solidFill>
                      <a:schemeClr val="bg1"/>
                    </a:solidFill>
                    <a:latin typeface="Bahnschrift SemiBold" panose="020B0502040204020203" pitchFamily="34" charset="0"/>
                  </a:rPr>
                  <a:t>Product</a:t>
                </a:r>
              </a:p>
            </p:txBody>
          </p:sp>
        </p:grpSp>
      </p:grpSp>
      <p:sp>
        <p:nvSpPr>
          <p:cNvPr id="15" name="TextBox 14">
            <a:extLst>
              <a:ext uri="{FF2B5EF4-FFF2-40B4-BE49-F238E27FC236}">
                <a16:creationId xmlns:a16="http://schemas.microsoft.com/office/drawing/2014/main" id="{70821EF9-6E0D-47BA-B8C7-14EB0D5A3D4A}"/>
              </a:ext>
            </a:extLst>
          </p:cNvPr>
          <p:cNvSpPr txBox="1"/>
          <p:nvPr/>
        </p:nvSpPr>
        <p:spPr>
          <a:xfrm rot="16200000">
            <a:off x="10545525" y="1304421"/>
            <a:ext cx="2481325" cy="461665"/>
          </a:xfrm>
          <a:prstGeom prst="rect">
            <a:avLst/>
          </a:prstGeom>
          <a:noFill/>
        </p:spPr>
        <p:txBody>
          <a:bodyPr wrap="square" rtlCol="0">
            <a:spAutoFit/>
          </a:bodyPr>
          <a:lstStyle/>
          <a:p>
            <a:pPr algn="ctr"/>
            <a:r>
              <a:rPr lang="en-GB" sz="2400" dirty="0" err="1">
                <a:latin typeface="Bahnschrift SemiLight" panose="020B0502040204020203" pitchFamily="34" charset="0"/>
              </a:rPr>
              <a:t>EcoSENSE</a:t>
            </a:r>
            <a:endParaRPr lang="en-GB" sz="2400" dirty="0">
              <a:latin typeface="Bahnschrift SemiLight" panose="020B0502040204020203" pitchFamily="34" charset="0"/>
            </a:endParaRPr>
          </a:p>
        </p:txBody>
      </p:sp>
      <p:cxnSp>
        <p:nvCxnSpPr>
          <p:cNvPr id="16" name="Straight Connector 15">
            <a:extLst>
              <a:ext uri="{FF2B5EF4-FFF2-40B4-BE49-F238E27FC236}">
                <a16:creationId xmlns:a16="http://schemas.microsoft.com/office/drawing/2014/main" id="{4C71DCD3-C707-4C67-B2B5-84C8164B1DDE}"/>
              </a:ext>
            </a:extLst>
          </p:cNvPr>
          <p:cNvCxnSpPr>
            <a:cxnSpLocks/>
          </p:cNvCxnSpPr>
          <p:nvPr/>
        </p:nvCxnSpPr>
        <p:spPr>
          <a:xfrm flipH="1">
            <a:off x="11786187" y="0"/>
            <a:ext cx="307" cy="5147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Flexing clip">
            <a:hlinkClick r:id="" action="ppaction://media"/>
            <a:extLst>
              <a:ext uri="{FF2B5EF4-FFF2-40B4-BE49-F238E27FC236}">
                <a16:creationId xmlns:a16="http://schemas.microsoft.com/office/drawing/2014/main" id="{81ECCDFF-ACE1-6114-3513-1E0DC40DCE5C}"/>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20229" y="1613673"/>
            <a:ext cx="4661463" cy="2622073"/>
          </a:xfrm>
          <a:prstGeom prst="rect">
            <a:avLst/>
          </a:prstGeom>
        </p:spPr>
      </p:pic>
    </p:spTree>
    <p:extLst>
      <p:ext uri="{BB962C8B-B14F-4D97-AF65-F5344CB8AC3E}">
        <p14:creationId xmlns:p14="http://schemas.microsoft.com/office/powerpoint/2010/main" val="224228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EA0E-293E-8EEC-F904-40876AE2B29E}"/>
            </a:ext>
          </a:extLst>
        </p:cNvPr>
        <p:cNvGrpSpPr/>
        <p:nvPr/>
      </p:nvGrpSpPr>
      <p:grpSpPr>
        <a:xfrm>
          <a:off x="0" y="0"/>
          <a:ext cx="0" cy="0"/>
          <a:chOff x="0" y="0"/>
          <a:chExt cx="0" cy="0"/>
        </a:xfrm>
      </p:grpSpPr>
      <p:sp>
        <p:nvSpPr>
          <p:cNvPr id="57" name="Rectangle 56">
            <a:extLst>
              <a:ext uri="{FF2B5EF4-FFF2-40B4-BE49-F238E27FC236}">
                <a16:creationId xmlns:a16="http://schemas.microsoft.com/office/drawing/2014/main" id="{CEE17043-4B7F-56AA-9226-A648AB70BFB8}"/>
              </a:ext>
            </a:extLst>
          </p:cNvPr>
          <p:cNvSpPr/>
          <p:nvPr/>
        </p:nvSpPr>
        <p:spPr>
          <a:xfrm>
            <a:off x="11444443" y="1"/>
            <a:ext cx="753559" cy="6857999"/>
          </a:xfrm>
          <a:prstGeom prst="rect">
            <a:avLst/>
          </a:prstGeom>
          <a:solidFill>
            <a:srgbClr val="283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 name="Group 22">
            <a:extLst>
              <a:ext uri="{FF2B5EF4-FFF2-40B4-BE49-F238E27FC236}">
                <a16:creationId xmlns:a16="http://schemas.microsoft.com/office/drawing/2014/main" id="{86449CE3-F7F5-2E17-0EAA-49D20118811D}"/>
              </a:ext>
            </a:extLst>
          </p:cNvPr>
          <p:cNvGrpSpPr/>
          <p:nvPr/>
        </p:nvGrpSpPr>
        <p:grpSpPr>
          <a:xfrm rot="10800000">
            <a:off x="11592815" y="4089763"/>
            <a:ext cx="461665" cy="2775916"/>
            <a:chOff x="11555355" y="0"/>
            <a:chExt cx="461665" cy="2775916"/>
          </a:xfrm>
        </p:grpSpPr>
        <p:sp>
          <p:nvSpPr>
            <p:cNvPr id="24" name="TextBox 23">
              <a:extLst>
                <a:ext uri="{FF2B5EF4-FFF2-40B4-BE49-F238E27FC236}">
                  <a16:creationId xmlns:a16="http://schemas.microsoft.com/office/drawing/2014/main" id="{0301C147-DFDA-7E66-A478-730E58CD060B}"/>
                </a:ext>
              </a:extLst>
            </p:cNvPr>
            <p:cNvSpPr txBox="1"/>
            <p:nvPr/>
          </p:nvSpPr>
          <p:spPr>
            <a:xfrm rot="5400000">
              <a:off x="10545525" y="1304421"/>
              <a:ext cx="2481325" cy="461665"/>
            </a:xfrm>
            <a:prstGeom prst="rect">
              <a:avLst/>
            </a:prstGeom>
            <a:noFill/>
          </p:spPr>
          <p:txBody>
            <a:bodyPr wrap="square" rtlCol="0">
              <a:spAutoFit/>
            </a:bodyPr>
            <a:lstStyle/>
            <a:p>
              <a:pPr algn="ctr"/>
              <a:r>
                <a:rPr lang="en-GB" sz="2400" err="1">
                  <a:solidFill>
                    <a:schemeClr val="bg1"/>
                  </a:solidFill>
                  <a:latin typeface="Bahnschrift SemiLight" panose="020B0502040204020203" pitchFamily="34" charset="0"/>
                </a:rPr>
                <a:t>EcoSENSE</a:t>
              </a:r>
              <a:endParaRPr lang="en-GB" sz="2400">
                <a:solidFill>
                  <a:schemeClr val="bg1"/>
                </a:solidFill>
                <a:latin typeface="Bahnschrift SemiLight" panose="020B0502040204020203" pitchFamily="34" charset="0"/>
              </a:endParaRPr>
            </a:p>
          </p:txBody>
        </p:sp>
        <p:cxnSp>
          <p:nvCxnSpPr>
            <p:cNvPr id="25" name="Straight Connector 24">
              <a:extLst>
                <a:ext uri="{FF2B5EF4-FFF2-40B4-BE49-F238E27FC236}">
                  <a16:creationId xmlns:a16="http://schemas.microsoft.com/office/drawing/2014/main" id="{9F04C013-A732-2C0B-8062-AEC826B8057B}"/>
                </a:ext>
              </a:extLst>
            </p:cNvPr>
            <p:cNvCxnSpPr>
              <a:cxnSpLocks/>
            </p:cNvCxnSpPr>
            <p:nvPr/>
          </p:nvCxnSpPr>
          <p:spPr>
            <a:xfrm flipH="1">
              <a:off x="11786187" y="0"/>
              <a:ext cx="307" cy="51470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4215B530-7AA6-1685-4460-2E91E513A7A1}"/>
              </a:ext>
            </a:extLst>
          </p:cNvPr>
          <p:cNvSpPr txBox="1"/>
          <p:nvPr/>
        </p:nvSpPr>
        <p:spPr>
          <a:xfrm>
            <a:off x="8585923" y="25663"/>
            <a:ext cx="2465740" cy="707886"/>
          </a:xfrm>
          <a:prstGeom prst="rect">
            <a:avLst/>
          </a:prstGeom>
          <a:noFill/>
        </p:spPr>
        <p:txBody>
          <a:bodyPr wrap="none" rtlCol="0">
            <a:spAutoFit/>
          </a:bodyPr>
          <a:lstStyle/>
          <a:p>
            <a:r>
              <a:rPr lang="en-GB" sz="4000" b="1" dirty="0">
                <a:solidFill>
                  <a:srgbClr val="283560"/>
                </a:solidFill>
                <a:latin typeface="Bahnschrift SemiBold" panose="020B0502040204020203" pitchFamily="34" charset="0"/>
              </a:rPr>
              <a:t>Why Now </a:t>
            </a:r>
          </a:p>
        </p:txBody>
      </p:sp>
      <p:sp>
        <p:nvSpPr>
          <p:cNvPr id="36" name="TextBox 35">
            <a:extLst>
              <a:ext uri="{FF2B5EF4-FFF2-40B4-BE49-F238E27FC236}">
                <a16:creationId xmlns:a16="http://schemas.microsoft.com/office/drawing/2014/main" id="{B421EAF6-F75E-71EA-6F2E-F83461550CB3}"/>
              </a:ext>
            </a:extLst>
          </p:cNvPr>
          <p:cNvSpPr txBox="1"/>
          <p:nvPr/>
        </p:nvSpPr>
        <p:spPr>
          <a:xfrm>
            <a:off x="11475469" y="25663"/>
            <a:ext cx="731290" cy="707886"/>
          </a:xfrm>
          <a:prstGeom prst="rect">
            <a:avLst/>
          </a:prstGeom>
          <a:noFill/>
        </p:spPr>
        <p:txBody>
          <a:bodyPr wrap="none" rtlCol="0">
            <a:spAutoFit/>
          </a:bodyPr>
          <a:lstStyle/>
          <a:p>
            <a:r>
              <a:rPr lang="en-GB" sz="4000" b="1" dirty="0">
                <a:solidFill>
                  <a:schemeClr val="bg1"/>
                </a:solidFill>
                <a:latin typeface="Bahnschrift SemiBold" panose="020B0502040204020203" pitchFamily="34" charset="0"/>
              </a:rPr>
              <a:t>06</a:t>
            </a:r>
          </a:p>
        </p:txBody>
      </p:sp>
      <p:sp>
        <p:nvSpPr>
          <p:cNvPr id="16" name="Rectangle 15">
            <a:extLst>
              <a:ext uri="{FF2B5EF4-FFF2-40B4-BE49-F238E27FC236}">
                <a16:creationId xmlns:a16="http://schemas.microsoft.com/office/drawing/2014/main" id="{01412B08-C1F3-8338-D3FB-CE6654E1D0FD}"/>
              </a:ext>
            </a:extLst>
          </p:cNvPr>
          <p:cNvSpPr/>
          <p:nvPr/>
        </p:nvSpPr>
        <p:spPr>
          <a:xfrm rot="5400000">
            <a:off x="6105312" y="1514007"/>
            <a:ext cx="5313788" cy="4914674"/>
          </a:xfrm>
          <a:prstGeom prst="rect">
            <a:avLst/>
          </a:prstGeom>
          <a:noFill/>
          <a:ln w="28575">
            <a:solidFill>
              <a:srgbClr val="0181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2B4C543B-0161-811E-C652-F2397652D4B8}"/>
              </a:ext>
            </a:extLst>
          </p:cNvPr>
          <p:cNvGrpSpPr/>
          <p:nvPr/>
        </p:nvGrpSpPr>
        <p:grpSpPr>
          <a:xfrm>
            <a:off x="388391" y="1358142"/>
            <a:ext cx="3584930" cy="1555527"/>
            <a:chOff x="179337" y="2233256"/>
            <a:chExt cx="3565925" cy="1693359"/>
          </a:xfrm>
        </p:grpSpPr>
        <p:sp>
          <p:nvSpPr>
            <p:cNvPr id="20" name="TextBox 19">
              <a:extLst>
                <a:ext uri="{FF2B5EF4-FFF2-40B4-BE49-F238E27FC236}">
                  <a16:creationId xmlns:a16="http://schemas.microsoft.com/office/drawing/2014/main" id="{CC0021AD-6B3D-2140-EB98-CD69CC6CB21B}"/>
                </a:ext>
              </a:extLst>
            </p:cNvPr>
            <p:cNvSpPr txBox="1"/>
            <p:nvPr/>
          </p:nvSpPr>
          <p:spPr>
            <a:xfrm>
              <a:off x="448021" y="2535624"/>
              <a:ext cx="3028555" cy="1200328"/>
            </a:xfrm>
            <a:prstGeom prst="rect">
              <a:avLst/>
            </a:prstGeom>
            <a:noFill/>
          </p:spPr>
          <p:txBody>
            <a:bodyPr wrap="square" rtlCol="0">
              <a:spAutoFit/>
            </a:bodyPr>
            <a:lstStyle/>
            <a:p>
              <a:pPr algn="ctr"/>
              <a:r>
                <a:rPr lang="en-GB" b="1" dirty="0">
                  <a:solidFill>
                    <a:srgbClr val="283560"/>
                  </a:solidFill>
                  <a:latin typeface="Bahnschrift SemiBold" panose="020B0502040204020203" pitchFamily="34" charset="0"/>
                </a:rPr>
                <a:t>“75% of our existing clients would want to add a sensor to the units they already have”</a:t>
              </a:r>
            </a:p>
          </p:txBody>
        </p:sp>
        <p:sp>
          <p:nvSpPr>
            <p:cNvPr id="21" name="Speech Bubble: Oval 20">
              <a:extLst>
                <a:ext uri="{FF2B5EF4-FFF2-40B4-BE49-F238E27FC236}">
                  <a16:creationId xmlns:a16="http://schemas.microsoft.com/office/drawing/2014/main" id="{B8796786-E892-7704-FF52-55B63F97D5A4}"/>
                </a:ext>
              </a:extLst>
            </p:cNvPr>
            <p:cNvSpPr/>
            <p:nvPr/>
          </p:nvSpPr>
          <p:spPr>
            <a:xfrm>
              <a:off x="179337" y="2233256"/>
              <a:ext cx="3565925" cy="1693359"/>
            </a:xfrm>
            <a:prstGeom prst="wedgeEllipseCallout">
              <a:avLst>
                <a:gd name="adj1" fmla="val -49222"/>
                <a:gd name="adj2" fmla="val -77323"/>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8" name="Group 27">
            <a:extLst>
              <a:ext uri="{FF2B5EF4-FFF2-40B4-BE49-F238E27FC236}">
                <a16:creationId xmlns:a16="http://schemas.microsoft.com/office/drawing/2014/main" id="{6777AB33-65E4-4E0D-AD8F-3D4D986CA8F7}"/>
              </a:ext>
            </a:extLst>
          </p:cNvPr>
          <p:cNvGrpSpPr/>
          <p:nvPr/>
        </p:nvGrpSpPr>
        <p:grpSpPr>
          <a:xfrm>
            <a:off x="510014" y="4991353"/>
            <a:ext cx="3283119" cy="1195318"/>
            <a:chOff x="2245966" y="3920218"/>
            <a:chExt cx="3307456" cy="1457126"/>
          </a:xfrm>
        </p:grpSpPr>
        <p:sp>
          <p:nvSpPr>
            <p:cNvPr id="29" name="TextBox 28">
              <a:extLst>
                <a:ext uri="{FF2B5EF4-FFF2-40B4-BE49-F238E27FC236}">
                  <a16:creationId xmlns:a16="http://schemas.microsoft.com/office/drawing/2014/main" id="{1F434DE6-F339-55B6-D99E-355A67631CDB}"/>
                </a:ext>
              </a:extLst>
            </p:cNvPr>
            <p:cNvSpPr txBox="1"/>
            <p:nvPr/>
          </p:nvSpPr>
          <p:spPr>
            <a:xfrm>
              <a:off x="2430434" y="4130096"/>
              <a:ext cx="2938520" cy="1219920"/>
            </a:xfrm>
            <a:prstGeom prst="rect">
              <a:avLst/>
            </a:prstGeom>
            <a:noFill/>
          </p:spPr>
          <p:txBody>
            <a:bodyPr wrap="square" rtlCol="0">
              <a:spAutoFit/>
            </a:bodyPr>
            <a:lstStyle/>
            <a:p>
              <a:pPr algn="ctr"/>
              <a:r>
                <a:rPr lang="en-GB" b="1" dirty="0">
                  <a:solidFill>
                    <a:srgbClr val="283560"/>
                  </a:solidFill>
                  <a:latin typeface="Bahnschrift SemiBold" panose="020B0502040204020203" pitchFamily="34" charset="0"/>
                </a:rPr>
                <a:t>“Low-cost sensing is the Holy Grail for the water industry”</a:t>
              </a:r>
            </a:p>
            <a:p>
              <a:endParaRPr lang="en-GB" sz="1200" b="1" dirty="0">
                <a:solidFill>
                  <a:srgbClr val="283560"/>
                </a:solidFill>
                <a:latin typeface="Bahnschrift SemiBold" panose="020B0502040204020203" pitchFamily="34" charset="0"/>
              </a:endParaRPr>
            </a:p>
          </p:txBody>
        </p:sp>
        <p:sp>
          <p:nvSpPr>
            <p:cNvPr id="30" name="Speech Bubble: Oval 29">
              <a:extLst>
                <a:ext uri="{FF2B5EF4-FFF2-40B4-BE49-F238E27FC236}">
                  <a16:creationId xmlns:a16="http://schemas.microsoft.com/office/drawing/2014/main" id="{7C7B8EE8-BCEF-2135-D0E0-81C535537ACD}"/>
                </a:ext>
              </a:extLst>
            </p:cNvPr>
            <p:cNvSpPr/>
            <p:nvPr/>
          </p:nvSpPr>
          <p:spPr>
            <a:xfrm>
              <a:off x="2245966" y="3920218"/>
              <a:ext cx="3307456" cy="1457126"/>
            </a:xfrm>
            <a:prstGeom prst="wedgeEllipseCallout">
              <a:avLst>
                <a:gd name="adj1" fmla="val -59231"/>
                <a:gd name="adj2" fmla="val 75574"/>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 name="Group 30">
            <a:extLst>
              <a:ext uri="{FF2B5EF4-FFF2-40B4-BE49-F238E27FC236}">
                <a16:creationId xmlns:a16="http://schemas.microsoft.com/office/drawing/2014/main" id="{A54E02CC-0A5B-2CF9-3174-718B279DCAD8}"/>
              </a:ext>
            </a:extLst>
          </p:cNvPr>
          <p:cNvGrpSpPr/>
          <p:nvPr/>
        </p:nvGrpSpPr>
        <p:grpSpPr>
          <a:xfrm>
            <a:off x="1964129" y="2853544"/>
            <a:ext cx="3882908" cy="1953863"/>
            <a:chOff x="3528073" y="3412012"/>
            <a:chExt cx="4150866" cy="2098678"/>
          </a:xfrm>
        </p:grpSpPr>
        <p:sp>
          <p:nvSpPr>
            <p:cNvPr id="32" name="TextBox 31">
              <a:extLst>
                <a:ext uri="{FF2B5EF4-FFF2-40B4-BE49-F238E27FC236}">
                  <a16:creationId xmlns:a16="http://schemas.microsoft.com/office/drawing/2014/main" id="{9902A2B2-FFF6-A59D-1520-54FDA13BA3D0}"/>
                </a:ext>
              </a:extLst>
            </p:cNvPr>
            <p:cNvSpPr txBox="1"/>
            <p:nvPr/>
          </p:nvSpPr>
          <p:spPr>
            <a:xfrm>
              <a:off x="3608102" y="3879807"/>
              <a:ext cx="3964369" cy="1200329"/>
            </a:xfrm>
            <a:prstGeom prst="rect">
              <a:avLst/>
            </a:prstGeom>
            <a:noFill/>
          </p:spPr>
          <p:txBody>
            <a:bodyPr wrap="square" rtlCol="0">
              <a:spAutoFit/>
            </a:bodyPr>
            <a:lstStyle/>
            <a:p>
              <a:pPr algn="ctr"/>
              <a:r>
                <a:rPr lang="en-GB" b="1" dirty="0">
                  <a:solidFill>
                    <a:srgbClr val="283560"/>
                  </a:solidFill>
                  <a:latin typeface="Bahnschrift SemiBold" panose="020B0502040204020203" pitchFamily="34" charset="0"/>
                </a:rPr>
                <a:t>“We want to take your sensing element and integrate it into a full system that could be deployed into the water”</a:t>
              </a:r>
            </a:p>
          </p:txBody>
        </p:sp>
        <p:sp>
          <p:nvSpPr>
            <p:cNvPr id="33" name="Speech Bubble: Oval 32">
              <a:extLst>
                <a:ext uri="{FF2B5EF4-FFF2-40B4-BE49-F238E27FC236}">
                  <a16:creationId xmlns:a16="http://schemas.microsoft.com/office/drawing/2014/main" id="{0E9856C2-CB39-8C25-A424-E1640F763618}"/>
                </a:ext>
              </a:extLst>
            </p:cNvPr>
            <p:cNvSpPr/>
            <p:nvPr/>
          </p:nvSpPr>
          <p:spPr>
            <a:xfrm>
              <a:off x="3528073" y="3412012"/>
              <a:ext cx="4150866" cy="2098678"/>
            </a:xfrm>
            <a:prstGeom prst="wedgeEllipseCallout">
              <a:avLst>
                <a:gd name="adj1" fmla="val 51986"/>
                <a:gd name="adj2" fmla="val 85495"/>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TextBox 33">
            <a:extLst>
              <a:ext uri="{FF2B5EF4-FFF2-40B4-BE49-F238E27FC236}">
                <a16:creationId xmlns:a16="http://schemas.microsoft.com/office/drawing/2014/main" id="{44CD9082-9E1C-FB0E-2FA1-8416748F7A87}"/>
              </a:ext>
            </a:extLst>
          </p:cNvPr>
          <p:cNvSpPr txBox="1"/>
          <p:nvPr/>
        </p:nvSpPr>
        <p:spPr>
          <a:xfrm>
            <a:off x="812800" y="209664"/>
            <a:ext cx="4644571" cy="830997"/>
          </a:xfrm>
          <a:prstGeom prst="rect">
            <a:avLst/>
          </a:prstGeom>
          <a:noFill/>
        </p:spPr>
        <p:txBody>
          <a:bodyPr wrap="square" rtlCol="0">
            <a:spAutoFit/>
          </a:bodyPr>
          <a:lstStyle/>
          <a:p>
            <a:pPr algn="ctr"/>
            <a:r>
              <a:rPr lang="en-GB" sz="2400" b="1" dirty="0">
                <a:latin typeface="Bahnschrift SemiBold" panose="020B0502040204020203" pitchFamily="34" charset="0"/>
              </a:rPr>
              <a:t>Feedback from Water Management Companies</a:t>
            </a:r>
          </a:p>
        </p:txBody>
      </p:sp>
      <p:pic>
        <p:nvPicPr>
          <p:cNvPr id="38" name="Picture 37" descr="A blue flag with yellow stars and white text&#10;&#10;Description automatically generated">
            <a:extLst>
              <a:ext uri="{FF2B5EF4-FFF2-40B4-BE49-F238E27FC236}">
                <a16:creationId xmlns:a16="http://schemas.microsoft.com/office/drawing/2014/main" id="{D9EABA38-C298-83E1-98EE-3D63847782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3036" y="1999629"/>
            <a:ext cx="2844835" cy="1850340"/>
          </a:xfrm>
          <a:prstGeom prst="roundRect">
            <a:avLst>
              <a:gd name="adj" fmla="val 11111"/>
            </a:avLst>
          </a:prstGeom>
          <a:ln w="190500" cap="rnd">
            <a:noFill/>
            <a:prstDash val="solid"/>
          </a:ln>
          <a:effectLst/>
        </p:spPr>
      </p:pic>
      <p:sp>
        <p:nvSpPr>
          <p:cNvPr id="40" name="TextBox 39">
            <a:extLst>
              <a:ext uri="{FF2B5EF4-FFF2-40B4-BE49-F238E27FC236}">
                <a16:creationId xmlns:a16="http://schemas.microsoft.com/office/drawing/2014/main" id="{D18C816A-2458-74A7-C490-CE4B892E867F}"/>
              </a:ext>
            </a:extLst>
          </p:cNvPr>
          <p:cNvSpPr txBox="1"/>
          <p:nvPr/>
        </p:nvSpPr>
        <p:spPr>
          <a:xfrm>
            <a:off x="6408383" y="1415292"/>
            <a:ext cx="4644571" cy="461665"/>
          </a:xfrm>
          <a:prstGeom prst="rect">
            <a:avLst/>
          </a:prstGeom>
          <a:noFill/>
        </p:spPr>
        <p:txBody>
          <a:bodyPr wrap="square" rtlCol="0">
            <a:spAutoFit/>
          </a:bodyPr>
          <a:lstStyle/>
          <a:p>
            <a:pPr algn="ctr"/>
            <a:r>
              <a:rPr lang="en-GB" sz="2400" b="1" dirty="0">
                <a:latin typeface="Bahnschrift SemiBold" panose="020B0502040204020203" pitchFamily="34" charset="0"/>
              </a:rPr>
              <a:t>Legislation changes</a:t>
            </a:r>
          </a:p>
        </p:txBody>
      </p:sp>
      <p:sp>
        <p:nvSpPr>
          <p:cNvPr id="43" name="TextBox 42">
            <a:extLst>
              <a:ext uri="{FF2B5EF4-FFF2-40B4-BE49-F238E27FC236}">
                <a16:creationId xmlns:a16="http://schemas.microsoft.com/office/drawing/2014/main" id="{B97B85C3-6914-37F1-3A25-8930FE586C00}"/>
              </a:ext>
            </a:extLst>
          </p:cNvPr>
          <p:cNvSpPr txBox="1"/>
          <p:nvPr/>
        </p:nvSpPr>
        <p:spPr>
          <a:xfrm>
            <a:off x="6906252" y="3847811"/>
            <a:ext cx="4145411" cy="646331"/>
          </a:xfrm>
          <a:prstGeom prst="rect">
            <a:avLst/>
          </a:prstGeom>
          <a:noFill/>
        </p:spPr>
        <p:txBody>
          <a:bodyPr wrap="square" rtlCol="0">
            <a:spAutoFit/>
          </a:bodyPr>
          <a:lstStyle/>
          <a:p>
            <a:pPr algn="ctr"/>
            <a:r>
              <a:rPr lang="en-GB" dirty="0">
                <a:latin typeface="Bahnschrift SemiLight" panose="020B0502040204020203" pitchFamily="34" charset="0"/>
              </a:rPr>
              <a:t>Mandating a 'Sustainability statement' in certain business financial reports</a:t>
            </a:r>
          </a:p>
        </p:txBody>
      </p:sp>
      <p:sp>
        <p:nvSpPr>
          <p:cNvPr id="44" name="TextBox 43">
            <a:extLst>
              <a:ext uri="{FF2B5EF4-FFF2-40B4-BE49-F238E27FC236}">
                <a16:creationId xmlns:a16="http://schemas.microsoft.com/office/drawing/2014/main" id="{BA76DF4C-B399-E4A6-391F-86FCBBE10442}"/>
              </a:ext>
            </a:extLst>
          </p:cNvPr>
          <p:cNvSpPr txBox="1"/>
          <p:nvPr/>
        </p:nvSpPr>
        <p:spPr>
          <a:xfrm>
            <a:off x="6761360" y="4766493"/>
            <a:ext cx="4486693" cy="1477328"/>
          </a:xfrm>
          <a:prstGeom prst="rect">
            <a:avLst/>
          </a:prstGeom>
          <a:noFill/>
          <a:ln>
            <a:noFill/>
          </a:ln>
        </p:spPr>
        <p:txBody>
          <a:bodyPr wrap="square" rtlCol="0">
            <a:spAutoFit/>
          </a:bodyPr>
          <a:lstStyle/>
          <a:p>
            <a:r>
              <a:rPr lang="en-GB" dirty="0">
                <a:latin typeface="Bahnschrift SemiLight" panose="020B0502040204020203" pitchFamily="34" charset="0"/>
              </a:rPr>
              <a:t>E1 – Climate Change</a:t>
            </a:r>
          </a:p>
          <a:p>
            <a:r>
              <a:rPr lang="en-GB" dirty="0">
                <a:latin typeface="Bahnschrift SemiLight" panose="020B0502040204020203" pitchFamily="34" charset="0"/>
              </a:rPr>
              <a:t>E2 – Pollution</a:t>
            </a:r>
          </a:p>
          <a:p>
            <a:r>
              <a:rPr lang="en-GB" dirty="0">
                <a:latin typeface="Bahnschrift SemiLight" panose="020B0502040204020203" pitchFamily="34" charset="0"/>
              </a:rPr>
              <a:t>E3 – Water &amp; Marine Resources</a:t>
            </a:r>
          </a:p>
          <a:p>
            <a:r>
              <a:rPr lang="en-GB" dirty="0">
                <a:latin typeface="Bahnschrift SemiLight" panose="020B0502040204020203" pitchFamily="34" charset="0"/>
              </a:rPr>
              <a:t>E4 – Biodiversity &amp; Ecosystems</a:t>
            </a:r>
          </a:p>
          <a:p>
            <a:r>
              <a:rPr lang="en-GB" dirty="0">
                <a:latin typeface="Bahnschrift SemiLight" panose="020B0502040204020203" pitchFamily="34" charset="0"/>
              </a:rPr>
              <a:t>E5 –Resource Use &amp; Circular Economy </a:t>
            </a:r>
          </a:p>
        </p:txBody>
      </p:sp>
    </p:spTree>
    <p:extLst>
      <p:ext uri="{BB962C8B-B14F-4D97-AF65-F5344CB8AC3E}">
        <p14:creationId xmlns:p14="http://schemas.microsoft.com/office/powerpoint/2010/main" val="40619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6C340E-D4FB-41ED-B2A5-FB7F9F9F875A}"/>
              </a:ext>
            </a:extLst>
          </p:cNvPr>
          <p:cNvSpPr/>
          <p:nvPr/>
        </p:nvSpPr>
        <p:spPr>
          <a:xfrm>
            <a:off x="-1" y="-1"/>
            <a:ext cx="447262" cy="6857999"/>
          </a:xfrm>
          <a:prstGeom prst="rect">
            <a:avLst/>
          </a:prstGeom>
          <a:solidFill>
            <a:srgbClr val="283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F776DD3C-B350-45BC-8B36-5F741CD5F41C}"/>
              </a:ext>
            </a:extLst>
          </p:cNvPr>
          <p:cNvSpPr txBox="1"/>
          <p:nvPr/>
        </p:nvSpPr>
        <p:spPr>
          <a:xfrm>
            <a:off x="2183549" y="475222"/>
            <a:ext cx="8557022" cy="707886"/>
          </a:xfrm>
          <a:prstGeom prst="rect">
            <a:avLst/>
          </a:prstGeom>
          <a:noFill/>
        </p:spPr>
        <p:txBody>
          <a:bodyPr wrap="square" rtlCol="0">
            <a:spAutoFit/>
          </a:bodyPr>
          <a:lstStyle/>
          <a:p>
            <a:r>
              <a:rPr lang="en-GB" sz="4000" b="1" dirty="0">
                <a:solidFill>
                  <a:srgbClr val="283560"/>
                </a:solidFill>
                <a:latin typeface="Bahnschrift SemiBold" panose="020B0502040204020203" pitchFamily="34" charset="0"/>
              </a:rPr>
              <a:t>Size of Market </a:t>
            </a:r>
          </a:p>
        </p:txBody>
      </p:sp>
      <p:sp>
        <p:nvSpPr>
          <p:cNvPr id="11" name="TextBox 10">
            <a:extLst>
              <a:ext uri="{FF2B5EF4-FFF2-40B4-BE49-F238E27FC236}">
                <a16:creationId xmlns:a16="http://schemas.microsoft.com/office/drawing/2014/main" id="{F18AB263-85C6-4487-8D31-E79041FB2EFF}"/>
              </a:ext>
            </a:extLst>
          </p:cNvPr>
          <p:cNvSpPr txBox="1"/>
          <p:nvPr/>
        </p:nvSpPr>
        <p:spPr>
          <a:xfrm rot="16200000">
            <a:off x="-1031437" y="1131928"/>
            <a:ext cx="2481325" cy="369332"/>
          </a:xfrm>
          <a:prstGeom prst="rect">
            <a:avLst/>
          </a:prstGeom>
          <a:noFill/>
        </p:spPr>
        <p:txBody>
          <a:bodyPr wrap="square" rtlCol="0">
            <a:spAutoFit/>
          </a:bodyPr>
          <a:lstStyle/>
          <a:p>
            <a:pPr algn="ctr"/>
            <a:r>
              <a:rPr lang="en-GB" dirty="0" err="1">
                <a:solidFill>
                  <a:schemeClr val="bg1"/>
                </a:solidFill>
                <a:latin typeface="Bahnschrift SemiLight" panose="020B0502040204020203" pitchFamily="34" charset="0"/>
              </a:rPr>
              <a:t>EcoSENSE</a:t>
            </a:r>
            <a:endParaRPr lang="en-GB" dirty="0">
              <a:solidFill>
                <a:schemeClr val="bg1"/>
              </a:solidFill>
              <a:latin typeface="Bahnschrift SemiLight" panose="020B0502040204020203" pitchFamily="34" charset="0"/>
            </a:endParaRPr>
          </a:p>
        </p:txBody>
      </p:sp>
      <p:cxnSp>
        <p:nvCxnSpPr>
          <p:cNvPr id="12" name="Straight Connector 11">
            <a:extLst>
              <a:ext uri="{FF2B5EF4-FFF2-40B4-BE49-F238E27FC236}">
                <a16:creationId xmlns:a16="http://schemas.microsoft.com/office/drawing/2014/main" id="{B8EA8F40-D7C2-4680-850E-5C0D9D3D4CEB}"/>
              </a:ext>
            </a:extLst>
          </p:cNvPr>
          <p:cNvCxnSpPr>
            <a:cxnSpLocks/>
          </p:cNvCxnSpPr>
          <p:nvPr/>
        </p:nvCxnSpPr>
        <p:spPr>
          <a:xfrm flipH="1">
            <a:off x="209226" y="0"/>
            <a:ext cx="307" cy="51470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5747E70-B6A6-294A-9AE4-19F82B3B3F96}"/>
              </a:ext>
            </a:extLst>
          </p:cNvPr>
          <p:cNvSpPr txBox="1"/>
          <p:nvPr/>
        </p:nvSpPr>
        <p:spPr>
          <a:xfrm>
            <a:off x="891208" y="167446"/>
            <a:ext cx="1266693" cy="1323439"/>
          </a:xfrm>
          <a:prstGeom prst="rect">
            <a:avLst/>
          </a:prstGeom>
          <a:noFill/>
        </p:spPr>
        <p:txBody>
          <a:bodyPr wrap="none" rtlCol="0">
            <a:spAutoFit/>
          </a:bodyPr>
          <a:lstStyle/>
          <a:p>
            <a:r>
              <a:rPr lang="en-GB" sz="8000" b="1" dirty="0">
                <a:solidFill>
                  <a:srgbClr val="283560"/>
                </a:solidFill>
                <a:latin typeface="Bahnschrift SemiBold" panose="020B0502040204020203" pitchFamily="34" charset="0"/>
              </a:rPr>
              <a:t>07</a:t>
            </a:r>
          </a:p>
        </p:txBody>
      </p:sp>
      <p:sp>
        <p:nvSpPr>
          <p:cNvPr id="5" name="Oval 4">
            <a:extLst>
              <a:ext uri="{FF2B5EF4-FFF2-40B4-BE49-F238E27FC236}">
                <a16:creationId xmlns:a16="http://schemas.microsoft.com/office/drawing/2014/main" id="{784A3B07-DE27-1051-0525-94C1D6712FAB}"/>
              </a:ext>
            </a:extLst>
          </p:cNvPr>
          <p:cNvSpPr/>
          <p:nvPr/>
        </p:nvSpPr>
        <p:spPr>
          <a:xfrm>
            <a:off x="1058371" y="1442159"/>
            <a:ext cx="2697305" cy="2697305"/>
          </a:xfrm>
          <a:prstGeom prst="ellipse">
            <a:avLst/>
          </a:prstGeom>
          <a:solidFill>
            <a:srgbClr val="337F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latin typeface="Bahnschrift SemiLight" panose="020B0502040204020203" pitchFamily="34" charset="0"/>
              </a:rPr>
              <a:t>$5.6B</a:t>
            </a:r>
          </a:p>
          <a:p>
            <a:pPr algn="ctr"/>
            <a:r>
              <a:rPr lang="en-GB" sz="1600" dirty="0">
                <a:latin typeface="Bahnschrift SemiLight" panose="020B0502040204020203" pitchFamily="34" charset="0"/>
              </a:rPr>
              <a:t>(2023)</a:t>
            </a:r>
            <a:r>
              <a:rPr lang="en-GB" sz="3200" dirty="0">
                <a:latin typeface="Bahnschrift SemiLight" panose="020B0502040204020203" pitchFamily="34" charset="0"/>
              </a:rPr>
              <a:t> </a:t>
            </a:r>
          </a:p>
        </p:txBody>
      </p:sp>
      <p:sp>
        <p:nvSpPr>
          <p:cNvPr id="9" name="Oval 8">
            <a:extLst>
              <a:ext uri="{FF2B5EF4-FFF2-40B4-BE49-F238E27FC236}">
                <a16:creationId xmlns:a16="http://schemas.microsoft.com/office/drawing/2014/main" id="{79078755-40F6-0078-CCE1-3BC847090AEA}"/>
              </a:ext>
            </a:extLst>
          </p:cNvPr>
          <p:cNvSpPr/>
          <p:nvPr/>
        </p:nvSpPr>
        <p:spPr>
          <a:xfrm>
            <a:off x="4942942" y="1442159"/>
            <a:ext cx="2697305" cy="2697305"/>
          </a:xfrm>
          <a:prstGeom prst="ellipse">
            <a:avLst/>
          </a:prstGeom>
          <a:solidFill>
            <a:srgbClr val="0080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latin typeface="Bahnschrift SemiLight" panose="020B0502040204020203" pitchFamily="34" charset="0"/>
              </a:rPr>
              <a:t>$</a:t>
            </a:r>
            <a:r>
              <a:rPr lang="en-GB" sz="3200" dirty="0" err="1">
                <a:latin typeface="Bahnschrift SemiLight" panose="020B0502040204020203" pitchFamily="34" charset="0"/>
              </a:rPr>
              <a:t>1.2B</a:t>
            </a:r>
            <a:r>
              <a:rPr lang="en-GB" sz="3200" dirty="0">
                <a:latin typeface="Bahnschrift SemiLight" panose="020B0502040204020203" pitchFamily="34" charset="0"/>
              </a:rPr>
              <a:t> </a:t>
            </a:r>
          </a:p>
        </p:txBody>
      </p:sp>
      <p:sp>
        <p:nvSpPr>
          <p:cNvPr id="2" name="Oval 1">
            <a:extLst>
              <a:ext uri="{FF2B5EF4-FFF2-40B4-BE49-F238E27FC236}">
                <a16:creationId xmlns:a16="http://schemas.microsoft.com/office/drawing/2014/main" id="{E6F5295E-6F25-EEA7-A0B3-A2D31643AE98}"/>
              </a:ext>
            </a:extLst>
          </p:cNvPr>
          <p:cNvSpPr/>
          <p:nvPr/>
        </p:nvSpPr>
        <p:spPr>
          <a:xfrm>
            <a:off x="8827513" y="1442159"/>
            <a:ext cx="2697305" cy="2697305"/>
          </a:xfrm>
          <a:prstGeom prst="ellipse">
            <a:avLst/>
          </a:prstGeom>
          <a:solidFill>
            <a:srgbClr val="385723"/>
          </a:solidFill>
          <a:ln>
            <a:solidFill>
              <a:srgbClr val="3857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latin typeface="Bahnschrift SemiLight" panose="020B0502040204020203" pitchFamily="34" charset="0"/>
              </a:rPr>
              <a:t>$35.9M</a:t>
            </a:r>
          </a:p>
        </p:txBody>
      </p:sp>
      <p:sp>
        <p:nvSpPr>
          <p:cNvPr id="4" name="TextBox 3">
            <a:extLst>
              <a:ext uri="{FF2B5EF4-FFF2-40B4-BE49-F238E27FC236}">
                <a16:creationId xmlns:a16="http://schemas.microsoft.com/office/drawing/2014/main" id="{402342F8-4347-3681-DF5F-38C45A5C5633}"/>
              </a:ext>
            </a:extLst>
          </p:cNvPr>
          <p:cNvSpPr txBox="1"/>
          <p:nvPr/>
        </p:nvSpPr>
        <p:spPr>
          <a:xfrm>
            <a:off x="952403" y="4844709"/>
            <a:ext cx="3031978" cy="1384995"/>
          </a:xfrm>
          <a:prstGeom prst="rect">
            <a:avLst/>
          </a:prstGeom>
          <a:noFill/>
        </p:spPr>
        <p:txBody>
          <a:bodyPr wrap="square" rtlCol="0">
            <a:spAutoFit/>
          </a:bodyPr>
          <a:lstStyle/>
          <a:p>
            <a:pPr algn="ctr"/>
            <a:r>
              <a:rPr lang="en-GB" dirty="0">
                <a:latin typeface="Bahnschrift SemiLight" panose="020B0502040204020203" pitchFamily="34" charset="0"/>
              </a:rPr>
              <a:t>The global market for water quality sensors is projected to grow to USD </a:t>
            </a:r>
            <a:r>
              <a:rPr lang="en-GB" sz="2400" dirty="0">
                <a:latin typeface="Bahnschrift SemiBold" panose="020B0502040204020203" pitchFamily="34" charset="0"/>
              </a:rPr>
              <a:t>$</a:t>
            </a:r>
            <a:r>
              <a:rPr lang="en-GB" sz="2400" dirty="0" err="1">
                <a:latin typeface="Bahnschrift SemiBold" panose="020B0502040204020203" pitchFamily="34" charset="0"/>
              </a:rPr>
              <a:t>10.8B</a:t>
            </a:r>
            <a:r>
              <a:rPr lang="en-GB" sz="2400" dirty="0">
                <a:latin typeface="Bahnschrift SemiBold" panose="020B0502040204020203" pitchFamily="34" charset="0"/>
              </a:rPr>
              <a:t> by 2032 </a:t>
            </a:r>
            <a:r>
              <a:rPr lang="en-GB" dirty="0">
                <a:latin typeface="Bahnschrift SemiLight" panose="020B0502040204020203" pitchFamily="34" charset="0"/>
              </a:rPr>
              <a:t>(CAGR = 8.5%).</a:t>
            </a:r>
          </a:p>
        </p:txBody>
      </p:sp>
      <p:sp>
        <p:nvSpPr>
          <p:cNvPr id="13" name="TextBox 12">
            <a:extLst>
              <a:ext uri="{FF2B5EF4-FFF2-40B4-BE49-F238E27FC236}">
                <a16:creationId xmlns:a16="http://schemas.microsoft.com/office/drawing/2014/main" id="{632EB4E1-8B62-197E-23A9-20401FBA0C7E}"/>
              </a:ext>
            </a:extLst>
          </p:cNvPr>
          <p:cNvSpPr txBox="1"/>
          <p:nvPr/>
        </p:nvSpPr>
        <p:spPr>
          <a:xfrm>
            <a:off x="1237621" y="4209215"/>
            <a:ext cx="2461543" cy="707886"/>
          </a:xfrm>
          <a:prstGeom prst="rect">
            <a:avLst/>
          </a:prstGeom>
          <a:noFill/>
        </p:spPr>
        <p:txBody>
          <a:bodyPr wrap="square" rtlCol="0">
            <a:spAutoFit/>
          </a:bodyPr>
          <a:lstStyle/>
          <a:p>
            <a:pPr algn="ctr"/>
            <a:r>
              <a:rPr lang="en-GB" sz="2000" b="1" dirty="0">
                <a:latin typeface="Bahnschrift SemiBold" panose="020B0502040204020203" pitchFamily="34" charset="0"/>
              </a:rPr>
              <a:t>Total Available Market</a:t>
            </a:r>
          </a:p>
        </p:txBody>
      </p:sp>
      <p:sp>
        <p:nvSpPr>
          <p:cNvPr id="16" name="TextBox 15">
            <a:extLst>
              <a:ext uri="{FF2B5EF4-FFF2-40B4-BE49-F238E27FC236}">
                <a16:creationId xmlns:a16="http://schemas.microsoft.com/office/drawing/2014/main" id="{A264ED41-BC0B-3BE8-0942-50B19BA4DBE7}"/>
              </a:ext>
            </a:extLst>
          </p:cNvPr>
          <p:cNvSpPr txBox="1"/>
          <p:nvPr/>
        </p:nvSpPr>
        <p:spPr>
          <a:xfrm>
            <a:off x="4674285" y="4855719"/>
            <a:ext cx="3343704" cy="646331"/>
          </a:xfrm>
          <a:prstGeom prst="rect">
            <a:avLst/>
          </a:prstGeom>
          <a:noFill/>
        </p:spPr>
        <p:txBody>
          <a:bodyPr wrap="square" rtlCol="0">
            <a:spAutoFit/>
          </a:bodyPr>
          <a:lstStyle/>
          <a:p>
            <a:pPr algn="ctr"/>
            <a:r>
              <a:rPr lang="en-GB" dirty="0">
                <a:latin typeface="Bahnschrift SemiLight" panose="020B0502040204020203" pitchFamily="34" charset="0"/>
              </a:rPr>
              <a:t>Europe and America</a:t>
            </a:r>
            <a:r>
              <a:rPr lang="en-GB" sz="1800" dirty="0">
                <a:effectLst/>
                <a:latin typeface="Arial" panose="020B0604020202020204" pitchFamily="34" charset="0"/>
                <a:ea typeface="Aptos" panose="020B0004020202020204" pitchFamily="34" charset="0"/>
              </a:rPr>
              <a:t> – 1M open water lakes (≥1 he).</a:t>
            </a:r>
            <a:endParaRPr lang="en-GB" dirty="0">
              <a:latin typeface="Bahnschrift SemiLight" panose="020B0502040204020203" pitchFamily="34" charset="0"/>
            </a:endParaRPr>
          </a:p>
        </p:txBody>
      </p:sp>
      <p:sp>
        <p:nvSpPr>
          <p:cNvPr id="17" name="TextBox 16">
            <a:extLst>
              <a:ext uri="{FF2B5EF4-FFF2-40B4-BE49-F238E27FC236}">
                <a16:creationId xmlns:a16="http://schemas.microsoft.com/office/drawing/2014/main" id="{BA1E7903-47CE-A4B8-520B-ED37CAA0CDEB}"/>
              </a:ext>
            </a:extLst>
          </p:cNvPr>
          <p:cNvSpPr txBox="1"/>
          <p:nvPr/>
        </p:nvSpPr>
        <p:spPr>
          <a:xfrm>
            <a:off x="4480869" y="4202058"/>
            <a:ext cx="3624040" cy="707886"/>
          </a:xfrm>
          <a:prstGeom prst="rect">
            <a:avLst/>
          </a:prstGeom>
          <a:noFill/>
        </p:spPr>
        <p:txBody>
          <a:bodyPr wrap="square" rtlCol="0">
            <a:spAutoFit/>
          </a:bodyPr>
          <a:lstStyle/>
          <a:p>
            <a:pPr algn="ctr"/>
            <a:r>
              <a:rPr lang="en-GB" sz="2000" b="1" dirty="0">
                <a:latin typeface="Bahnschrift SemiBold" panose="020B0502040204020203" pitchFamily="34" charset="0"/>
              </a:rPr>
              <a:t>Serviceable Achievable Market</a:t>
            </a:r>
          </a:p>
        </p:txBody>
      </p:sp>
      <p:sp>
        <p:nvSpPr>
          <p:cNvPr id="18" name="TextBox 17">
            <a:extLst>
              <a:ext uri="{FF2B5EF4-FFF2-40B4-BE49-F238E27FC236}">
                <a16:creationId xmlns:a16="http://schemas.microsoft.com/office/drawing/2014/main" id="{DAD2F833-BCFE-136A-F137-AE68AF9CFC52}"/>
              </a:ext>
            </a:extLst>
          </p:cNvPr>
          <p:cNvSpPr txBox="1"/>
          <p:nvPr/>
        </p:nvSpPr>
        <p:spPr>
          <a:xfrm>
            <a:off x="9029700" y="4855719"/>
            <a:ext cx="2763982" cy="646331"/>
          </a:xfrm>
          <a:prstGeom prst="rect">
            <a:avLst/>
          </a:prstGeom>
          <a:noFill/>
        </p:spPr>
        <p:txBody>
          <a:bodyPr wrap="square" rtlCol="0">
            <a:spAutoFit/>
          </a:bodyPr>
          <a:lstStyle/>
          <a:p>
            <a:pPr algn="ctr"/>
            <a:r>
              <a:rPr lang="en-GB" dirty="0">
                <a:latin typeface="Bahnschrift SemiLight" panose="020B0502040204020203" pitchFamily="34" charset="0"/>
              </a:rPr>
              <a:t>UK – 15,000 storm overflow points</a:t>
            </a:r>
          </a:p>
        </p:txBody>
      </p:sp>
      <p:sp>
        <p:nvSpPr>
          <p:cNvPr id="20" name="TextBox 19">
            <a:extLst>
              <a:ext uri="{FF2B5EF4-FFF2-40B4-BE49-F238E27FC236}">
                <a16:creationId xmlns:a16="http://schemas.microsoft.com/office/drawing/2014/main" id="{D6718142-9769-1A88-8EFA-6EAF167E751D}"/>
              </a:ext>
            </a:extLst>
          </p:cNvPr>
          <p:cNvSpPr txBox="1"/>
          <p:nvPr/>
        </p:nvSpPr>
        <p:spPr>
          <a:xfrm>
            <a:off x="8457344" y="4207577"/>
            <a:ext cx="3729028" cy="707886"/>
          </a:xfrm>
          <a:prstGeom prst="rect">
            <a:avLst/>
          </a:prstGeom>
          <a:noFill/>
        </p:spPr>
        <p:txBody>
          <a:bodyPr wrap="square" rtlCol="0">
            <a:spAutoFit/>
          </a:bodyPr>
          <a:lstStyle/>
          <a:p>
            <a:pPr algn="ctr"/>
            <a:r>
              <a:rPr lang="en-GB" sz="2000" b="1" dirty="0">
                <a:latin typeface="Bahnschrift SemiBold" panose="020B0502040204020203" pitchFamily="34" charset="0"/>
              </a:rPr>
              <a:t>Serviceable Obtainable</a:t>
            </a:r>
          </a:p>
          <a:p>
            <a:pPr algn="ctr"/>
            <a:r>
              <a:rPr lang="en-GB" sz="2000" b="1" dirty="0">
                <a:latin typeface="Bahnschrift SemiBold" panose="020B0502040204020203" pitchFamily="34" charset="0"/>
              </a:rPr>
              <a:t>Market</a:t>
            </a:r>
          </a:p>
        </p:txBody>
      </p:sp>
      <p:sp>
        <p:nvSpPr>
          <p:cNvPr id="21" name="TextBox 20">
            <a:extLst>
              <a:ext uri="{FF2B5EF4-FFF2-40B4-BE49-F238E27FC236}">
                <a16:creationId xmlns:a16="http://schemas.microsoft.com/office/drawing/2014/main" id="{3EC40F95-BA8E-5A8A-11CC-7D8B702C77F1}"/>
              </a:ext>
            </a:extLst>
          </p:cNvPr>
          <p:cNvSpPr txBox="1"/>
          <p:nvPr/>
        </p:nvSpPr>
        <p:spPr>
          <a:xfrm>
            <a:off x="5291304" y="6240421"/>
            <a:ext cx="6900696" cy="608052"/>
          </a:xfrm>
          <a:prstGeom prst="rect">
            <a:avLst/>
          </a:prstGeom>
          <a:noFill/>
        </p:spPr>
        <p:txBody>
          <a:bodyPr wrap="square" rtlCol="0">
            <a:spAutoFit/>
          </a:bodyPr>
          <a:lstStyle/>
          <a:p>
            <a:pPr algn="r">
              <a:lnSpc>
                <a:spcPct val="107000"/>
              </a:lnSpc>
              <a:spcAft>
                <a:spcPts val="1200"/>
              </a:spcAft>
            </a:pPr>
            <a:r>
              <a:rPr lang="en-GB" sz="1600" kern="100" dirty="0">
                <a:effectLst/>
                <a:latin typeface="Bahnschrift SemiLight" panose="020B0502040204020203" pitchFamily="34" charset="0"/>
                <a:ea typeface="Aptos" panose="020B0004020202020204" pitchFamily="34" charset="0"/>
                <a:cs typeface="Times New Roman" panose="02020603050405020304" pitchFamily="18" charset="0"/>
              </a:rPr>
              <a:t>Water monitoring device manufacturers also service other industries, including maritime compliance, aquaculture, and wastewater.</a:t>
            </a:r>
          </a:p>
        </p:txBody>
      </p:sp>
    </p:spTree>
    <p:extLst>
      <p:ext uri="{BB962C8B-B14F-4D97-AF65-F5344CB8AC3E}">
        <p14:creationId xmlns:p14="http://schemas.microsoft.com/office/powerpoint/2010/main" val="3166282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0">
            <a:extLst>
              <a:ext uri="{FF2B5EF4-FFF2-40B4-BE49-F238E27FC236}">
                <a16:creationId xmlns:a16="http://schemas.microsoft.com/office/drawing/2014/main" id="{57273A39-7021-43BB-B297-9F2128441061}"/>
              </a:ext>
            </a:extLst>
          </p:cNvPr>
          <p:cNvGraphicFramePr>
            <a:graphicFrameLocks noGrp="1"/>
          </p:cNvGraphicFramePr>
          <p:nvPr>
            <p:extLst>
              <p:ext uri="{D42A27DB-BD31-4B8C-83A1-F6EECF244321}">
                <p14:modId xmlns:p14="http://schemas.microsoft.com/office/powerpoint/2010/main" val="2809389780"/>
              </p:ext>
            </p:extLst>
          </p:nvPr>
        </p:nvGraphicFramePr>
        <p:xfrm>
          <a:off x="525768" y="2985457"/>
          <a:ext cx="11140463" cy="3114690"/>
        </p:xfrm>
        <a:graphic>
          <a:graphicData uri="http://schemas.openxmlformats.org/drawingml/2006/table">
            <a:tbl>
              <a:tblPr>
                <a:effectLst>
                  <a:outerShdw blurRad="50800" dist="38100" dir="2700000" algn="tl" rotWithShape="0">
                    <a:prstClr val="black">
                      <a:alpha val="40000"/>
                    </a:prstClr>
                  </a:outerShdw>
                </a:effectLst>
                <a:tableStyleId>{2D5ABB26-0587-4C30-8999-92F81FD0307C}</a:tableStyleId>
              </a:tblPr>
              <a:tblGrid>
                <a:gridCol w="2249115">
                  <a:extLst>
                    <a:ext uri="{9D8B030D-6E8A-4147-A177-3AD203B41FA5}">
                      <a16:colId xmlns:a16="http://schemas.microsoft.com/office/drawing/2014/main" val="2281547488"/>
                    </a:ext>
                  </a:extLst>
                </a:gridCol>
                <a:gridCol w="1188088">
                  <a:extLst>
                    <a:ext uri="{9D8B030D-6E8A-4147-A177-3AD203B41FA5}">
                      <a16:colId xmlns:a16="http://schemas.microsoft.com/office/drawing/2014/main" val="2584915031"/>
                    </a:ext>
                  </a:extLst>
                </a:gridCol>
                <a:gridCol w="1571473">
                  <a:extLst>
                    <a:ext uri="{9D8B030D-6E8A-4147-A177-3AD203B41FA5}">
                      <a16:colId xmlns:a16="http://schemas.microsoft.com/office/drawing/2014/main" val="3825286275"/>
                    </a:ext>
                  </a:extLst>
                </a:gridCol>
                <a:gridCol w="909310">
                  <a:extLst>
                    <a:ext uri="{9D8B030D-6E8A-4147-A177-3AD203B41FA5}">
                      <a16:colId xmlns:a16="http://schemas.microsoft.com/office/drawing/2014/main" val="2721985933"/>
                    </a:ext>
                  </a:extLst>
                </a:gridCol>
                <a:gridCol w="879110">
                  <a:extLst>
                    <a:ext uri="{9D8B030D-6E8A-4147-A177-3AD203B41FA5}">
                      <a16:colId xmlns:a16="http://schemas.microsoft.com/office/drawing/2014/main" val="2554674804"/>
                    </a:ext>
                  </a:extLst>
                </a:gridCol>
                <a:gridCol w="1101385">
                  <a:extLst>
                    <a:ext uri="{9D8B030D-6E8A-4147-A177-3AD203B41FA5}">
                      <a16:colId xmlns:a16="http://schemas.microsoft.com/office/drawing/2014/main" val="3862918706"/>
                    </a:ext>
                  </a:extLst>
                </a:gridCol>
                <a:gridCol w="985918">
                  <a:extLst>
                    <a:ext uri="{9D8B030D-6E8A-4147-A177-3AD203B41FA5}">
                      <a16:colId xmlns:a16="http://schemas.microsoft.com/office/drawing/2014/main" val="1018843950"/>
                    </a:ext>
                  </a:extLst>
                </a:gridCol>
                <a:gridCol w="1065857">
                  <a:extLst>
                    <a:ext uri="{9D8B030D-6E8A-4147-A177-3AD203B41FA5}">
                      <a16:colId xmlns:a16="http://schemas.microsoft.com/office/drawing/2014/main" val="576331783"/>
                    </a:ext>
                  </a:extLst>
                </a:gridCol>
                <a:gridCol w="1190207">
                  <a:extLst>
                    <a:ext uri="{9D8B030D-6E8A-4147-A177-3AD203B41FA5}">
                      <a16:colId xmlns:a16="http://schemas.microsoft.com/office/drawing/2014/main" val="3863841711"/>
                    </a:ext>
                  </a:extLst>
                </a:gridCol>
              </a:tblGrid>
              <a:tr h="622938">
                <a:tc>
                  <a:txBody>
                    <a:bodyPr/>
                    <a:lstStyle/>
                    <a:p>
                      <a:pPr algn="ctr" fontAlgn="b"/>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200" b="0" u="none" strike="noStrike" dirty="0">
                          <a:solidFill>
                            <a:srgbClr val="000000"/>
                          </a:solidFill>
                          <a:effectLst/>
                          <a:latin typeface="Bahnschrift SemiLight" panose="020B0502040204020203" pitchFamily="34" charset="0"/>
                        </a:rPr>
                        <a:t>Portability</a:t>
                      </a:r>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200" b="0" u="none" strike="noStrike" dirty="0">
                          <a:solidFill>
                            <a:srgbClr val="000000"/>
                          </a:solidFill>
                          <a:effectLst/>
                          <a:latin typeface="Bahnschrift SemiLight" panose="020B0502040204020203" pitchFamily="34" charset="0"/>
                        </a:rPr>
                        <a:t>Manufacturability</a:t>
                      </a:r>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200" b="0" u="none" strike="noStrike" dirty="0">
                          <a:solidFill>
                            <a:srgbClr val="000000"/>
                          </a:solidFill>
                          <a:effectLst/>
                          <a:latin typeface="Bahnschrift SemiLight" panose="020B0502040204020203" pitchFamily="34" charset="0"/>
                        </a:rPr>
                        <a:t>Lifecycle</a:t>
                      </a:r>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200" b="0" u="none" strike="noStrike" dirty="0">
                          <a:solidFill>
                            <a:srgbClr val="000000"/>
                          </a:solidFill>
                          <a:effectLst/>
                          <a:latin typeface="Bahnschrift SemiLight" panose="020B0502040204020203" pitchFamily="34" charset="0"/>
                        </a:rPr>
                        <a:t>Cost</a:t>
                      </a:r>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200" b="0" u="none" strike="noStrike" dirty="0">
                          <a:solidFill>
                            <a:srgbClr val="000000"/>
                          </a:solidFill>
                          <a:effectLst/>
                          <a:latin typeface="Bahnschrift SemiLight" panose="020B0502040204020203" pitchFamily="34" charset="0"/>
                        </a:rPr>
                        <a:t>Data Acquisition</a:t>
                      </a:r>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200" b="0" u="none" strike="noStrike" dirty="0">
                          <a:solidFill>
                            <a:srgbClr val="000000"/>
                          </a:solidFill>
                          <a:effectLst/>
                          <a:latin typeface="Bahnschrift SemiLight" panose="020B0502040204020203" pitchFamily="34" charset="0"/>
                        </a:rPr>
                        <a:t>Ease of Operation</a:t>
                      </a:r>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200" b="0" u="none" strike="noStrike" dirty="0">
                          <a:solidFill>
                            <a:srgbClr val="000000"/>
                          </a:solidFill>
                          <a:effectLst/>
                          <a:latin typeface="Bahnschrift SemiLight" panose="020B0502040204020203" pitchFamily="34" charset="0"/>
                        </a:rPr>
                        <a:t>Additional Functions</a:t>
                      </a:r>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200" b="0" u="none" strike="noStrike" dirty="0">
                          <a:solidFill>
                            <a:srgbClr val="000000"/>
                          </a:solidFill>
                          <a:effectLst/>
                          <a:latin typeface="Bahnschrift SemiLight" panose="020B0502040204020203" pitchFamily="34" charset="0"/>
                        </a:rPr>
                        <a:t>Autonomous Ability</a:t>
                      </a:r>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3333184"/>
                  </a:ext>
                </a:extLst>
              </a:tr>
              <a:tr h="622938">
                <a:tc>
                  <a:txBody>
                    <a:bodyPr/>
                    <a:lstStyle/>
                    <a:p>
                      <a:pPr algn="ctr" fontAlgn="b"/>
                      <a:r>
                        <a:rPr lang="en-GB" sz="1200" b="1" i="0" u="none" strike="noStrike" dirty="0">
                          <a:solidFill>
                            <a:srgbClr val="000000"/>
                          </a:solidFill>
                          <a:effectLst/>
                          <a:latin typeface="Bahnschrift SemiBold" panose="020B0502040204020203" pitchFamily="34" charset="0"/>
                        </a:rPr>
                        <a:t>EcoSENSE technology</a:t>
                      </a:r>
                    </a:p>
                  </a:txBody>
                  <a:tcPr marL="6311" marR="6311" marT="6311"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2496691"/>
                  </a:ext>
                </a:extLst>
              </a:tr>
              <a:tr h="622938">
                <a:tc>
                  <a:txBody>
                    <a:bodyPr/>
                    <a:lstStyle/>
                    <a:p>
                      <a:pPr algn="ctr" fontAlgn="b"/>
                      <a:r>
                        <a:rPr lang="en-GB" sz="1200" b="0" u="none" strike="noStrike" dirty="0">
                          <a:solidFill>
                            <a:srgbClr val="000000"/>
                          </a:solidFill>
                          <a:effectLst/>
                          <a:latin typeface="Bahnschrift SemiLight" panose="020B0502040204020203" pitchFamily="34" charset="0"/>
                        </a:rPr>
                        <a:t>Lab-on-disk (colorimetric)</a:t>
                      </a:r>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520159"/>
                  </a:ext>
                </a:extLst>
              </a:tr>
              <a:tr h="622938">
                <a:tc>
                  <a:txBody>
                    <a:bodyPr/>
                    <a:lstStyle/>
                    <a:p>
                      <a:pPr algn="ctr" fontAlgn="b"/>
                      <a:r>
                        <a:rPr lang="en-GB" sz="1200" b="0" u="none" strike="noStrike" dirty="0">
                          <a:solidFill>
                            <a:srgbClr val="000000"/>
                          </a:solidFill>
                          <a:effectLst/>
                          <a:latin typeface="Bahnschrift SemiLight" panose="020B0502040204020203" pitchFamily="34" charset="0"/>
                        </a:rPr>
                        <a:t>ISE electrochemical</a:t>
                      </a:r>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8239615"/>
                  </a:ext>
                </a:extLst>
              </a:tr>
              <a:tr h="622938">
                <a:tc>
                  <a:txBody>
                    <a:bodyPr/>
                    <a:lstStyle/>
                    <a:p>
                      <a:pPr algn="ctr" fontAlgn="b"/>
                      <a:r>
                        <a:rPr lang="en-GB" sz="1200" b="0" u="none" strike="noStrike" dirty="0">
                          <a:solidFill>
                            <a:srgbClr val="000000"/>
                          </a:solidFill>
                          <a:effectLst/>
                          <a:latin typeface="Bahnschrift SemiLight" panose="020B0502040204020203" pitchFamily="34" charset="0"/>
                        </a:rPr>
                        <a:t>Biosensors</a:t>
                      </a:r>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200" b="0" i="0" u="none" strike="noStrike" dirty="0">
                        <a:solidFill>
                          <a:srgbClr val="000000"/>
                        </a:solidFill>
                        <a:effectLst/>
                        <a:latin typeface="Bahnschrift SemiLight" panose="020B0502040204020203" pitchFamily="34" charset="0"/>
                      </a:endParaRPr>
                    </a:p>
                  </a:txBody>
                  <a:tcPr marL="6311" marR="6311" marT="6311"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8970284"/>
                  </a:ext>
                </a:extLst>
              </a:tr>
            </a:tbl>
          </a:graphicData>
        </a:graphic>
      </p:graphicFrame>
      <p:grpSp>
        <p:nvGrpSpPr>
          <p:cNvPr id="87" name="Group 86">
            <a:extLst>
              <a:ext uri="{FF2B5EF4-FFF2-40B4-BE49-F238E27FC236}">
                <a16:creationId xmlns:a16="http://schemas.microsoft.com/office/drawing/2014/main" id="{FF893AF1-796A-417F-AAA0-80C35354F03B}"/>
              </a:ext>
            </a:extLst>
          </p:cNvPr>
          <p:cNvGrpSpPr/>
          <p:nvPr/>
        </p:nvGrpSpPr>
        <p:grpSpPr>
          <a:xfrm>
            <a:off x="0" y="436186"/>
            <a:ext cx="12192000" cy="2481325"/>
            <a:chOff x="0" y="436186"/>
            <a:chExt cx="12192000" cy="2481325"/>
          </a:xfrm>
        </p:grpSpPr>
        <p:sp>
          <p:nvSpPr>
            <p:cNvPr id="71" name="Rectangle 70">
              <a:extLst>
                <a:ext uri="{FF2B5EF4-FFF2-40B4-BE49-F238E27FC236}">
                  <a16:creationId xmlns:a16="http://schemas.microsoft.com/office/drawing/2014/main" id="{0E64793C-76DB-4987-BB07-A47AF47F3ADC}"/>
                </a:ext>
              </a:extLst>
            </p:cNvPr>
            <p:cNvSpPr/>
            <p:nvPr/>
          </p:nvSpPr>
          <p:spPr>
            <a:xfrm rot="5400000">
              <a:off x="4936410" y="-4350783"/>
              <a:ext cx="2319180" cy="12192000"/>
            </a:xfrm>
            <a:prstGeom prst="rect">
              <a:avLst/>
            </a:prstGeom>
            <a:solidFill>
              <a:srgbClr val="283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TextBox 72">
              <a:extLst>
                <a:ext uri="{FF2B5EF4-FFF2-40B4-BE49-F238E27FC236}">
                  <a16:creationId xmlns:a16="http://schemas.microsoft.com/office/drawing/2014/main" id="{E6A4711F-ED25-4C33-98B8-9E79CD464B77}"/>
                </a:ext>
              </a:extLst>
            </p:cNvPr>
            <p:cNvSpPr txBox="1"/>
            <p:nvPr/>
          </p:nvSpPr>
          <p:spPr>
            <a:xfrm>
              <a:off x="3999842" y="1215541"/>
              <a:ext cx="2930610" cy="707886"/>
            </a:xfrm>
            <a:prstGeom prst="rect">
              <a:avLst/>
            </a:prstGeom>
            <a:noFill/>
          </p:spPr>
          <p:txBody>
            <a:bodyPr wrap="none" rtlCol="0">
              <a:spAutoFit/>
            </a:bodyPr>
            <a:lstStyle/>
            <a:p>
              <a:r>
                <a:rPr lang="en-GB" sz="4000" b="1" dirty="0">
                  <a:solidFill>
                    <a:schemeClr val="bg1"/>
                  </a:solidFill>
                  <a:latin typeface="Bahnschrift SemiBold" panose="020B0502040204020203" pitchFamily="34" charset="0"/>
                </a:rPr>
                <a:t>Competition</a:t>
              </a:r>
            </a:p>
          </p:txBody>
        </p:sp>
        <p:sp>
          <p:nvSpPr>
            <p:cNvPr id="77" name="TextBox 76">
              <a:extLst>
                <a:ext uri="{FF2B5EF4-FFF2-40B4-BE49-F238E27FC236}">
                  <a16:creationId xmlns:a16="http://schemas.microsoft.com/office/drawing/2014/main" id="{0C70B4B4-38CE-4457-AB5F-9E1C24D9A518}"/>
                </a:ext>
              </a:extLst>
            </p:cNvPr>
            <p:cNvSpPr txBox="1"/>
            <p:nvPr/>
          </p:nvSpPr>
          <p:spPr>
            <a:xfrm rot="16200000">
              <a:off x="-837368" y="1492183"/>
              <a:ext cx="2481325" cy="369332"/>
            </a:xfrm>
            <a:prstGeom prst="rect">
              <a:avLst/>
            </a:prstGeom>
            <a:noFill/>
          </p:spPr>
          <p:txBody>
            <a:bodyPr wrap="square" rtlCol="0">
              <a:spAutoFit/>
            </a:bodyPr>
            <a:lstStyle/>
            <a:p>
              <a:pPr algn="ctr"/>
              <a:r>
                <a:rPr lang="en-GB" err="1">
                  <a:solidFill>
                    <a:schemeClr val="bg1"/>
                  </a:solidFill>
                  <a:latin typeface="Bahnschrift SemiLight" panose="020B0502040204020203" pitchFamily="34" charset="0"/>
                </a:rPr>
                <a:t>EcoSENSE</a:t>
              </a:r>
              <a:endParaRPr lang="en-GB">
                <a:solidFill>
                  <a:schemeClr val="bg1"/>
                </a:solidFill>
                <a:latin typeface="Bahnschrift SemiLight" panose="020B0502040204020203" pitchFamily="34" charset="0"/>
              </a:endParaRPr>
            </a:p>
          </p:txBody>
        </p:sp>
        <p:cxnSp>
          <p:nvCxnSpPr>
            <p:cNvPr id="78" name="Straight Connector 77">
              <a:extLst>
                <a:ext uri="{FF2B5EF4-FFF2-40B4-BE49-F238E27FC236}">
                  <a16:creationId xmlns:a16="http://schemas.microsoft.com/office/drawing/2014/main" id="{B76E24DD-7684-4D9F-8842-F87D59794680}"/>
                </a:ext>
              </a:extLst>
            </p:cNvPr>
            <p:cNvCxnSpPr>
              <a:cxnSpLocks/>
            </p:cNvCxnSpPr>
            <p:nvPr/>
          </p:nvCxnSpPr>
          <p:spPr>
            <a:xfrm flipH="1">
              <a:off x="404938" y="599862"/>
              <a:ext cx="308" cy="328775"/>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39DA1667-0508-42CC-95A6-07FFF5AAAF71}"/>
                </a:ext>
              </a:extLst>
            </p:cNvPr>
            <p:cNvSpPr txBox="1"/>
            <p:nvPr/>
          </p:nvSpPr>
          <p:spPr>
            <a:xfrm>
              <a:off x="4095473" y="1976735"/>
              <a:ext cx="2695884" cy="369332"/>
            </a:xfrm>
            <a:prstGeom prst="rect">
              <a:avLst/>
            </a:prstGeom>
            <a:noFill/>
          </p:spPr>
          <p:txBody>
            <a:bodyPr wrap="square" rtlCol="0">
              <a:spAutoFit/>
            </a:bodyPr>
            <a:lstStyle/>
            <a:p>
              <a:r>
                <a:rPr lang="en-GB" dirty="0">
                  <a:solidFill>
                    <a:schemeClr val="bg1"/>
                  </a:solidFill>
                  <a:latin typeface="Bahnschrift SemiBold" panose="020B0502040204020203" pitchFamily="34" charset="0"/>
                </a:rPr>
                <a:t>How do we Compare?</a:t>
              </a:r>
            </a:p>
          </p:txBody>
        </p:sp>
        <p:pic>
          <p:nvPicPr>
            <p:cNvPr id="82" name="Graphic 81" descr="Podium outline">
              <a:extLst>
                <a:ext uri="{FF2B5EF4-FFF2-40B4-BE49-F238E27FC236}">
                  <a16:creationId xmlns:a16="http://schemas.microsoft.com/office/drawing/2014/main" id="{6E4DE043-7655-4838-BD4B-8CCC8CB816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34544" y="1230592"/>
              <a:ext cx="1103833" cy="1103833"/>
            </a:xfrm>
            <a:prstGeom prst="rect">
              <a:avLst/>
            </a:prstGeom>
          </p:spPr>
        </p:pic>
        <p:cxnSp>
          <p:nvCxnSpPr>
            <p:cNvPr id="83" name="Straight Connector 82">
              <a:extLst>
                <a:ext uri="{FF2B5EF4-FFF2-40B4-BE49-F238E27FC236}">
                  <a16:creationId xmlns:a16="http://schemas.microsoft.com/office/drawing/2014/main" id="{CE1CE296-FC55-45B5-8979-0003330DF7B4}"/>
                </a:ext>
              </a:extLst>
            </p:cNvPr>
            <p:cNvCxnSpPr>
              <a:cxnSpLocks/>
            </p:cNvCxnSpPr>
            <p:nvPr/>
          </p:nvCxnSpPr>
          <p:spPr>
            <a:xfrm flipH="1">
              <a:off x="403602" y="572693"/>
              <a:ext cx="1" cy="41424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0" name="TextBox 59">
            <a:extLst>
              <a:ext uri="{FF2B5EF4-FFF2-40B4-BE49-F238E27FC236}">
                <a16:creationId xmlns:a16="http://schemas.microsoft.com/office/drawing/2014/main" id="{E62FF7CD-7C53-C144-9A49-DE732791E897}"/>
              </a:ext>
            </a:extLst>
          </p:cNvPr>
          <p:cNvSpPr txBox="1"/>
          <p:nvPr/>
        </p:nvSpPr>
        <p:spPr>
          <a:xfrm>
            <a:off x="10678002" y="1083497"/>
            <a:ext cx="1327608" cy="1323439"/>
          </a:xfrm>
          <a:prstGeom prst="rect">
            <a:avLst/>
          </a:prstGeom>
          <a:noFill/>
        </p:spPr>
        <p:txBody>
          <a:bodyPr wrap="none" rtlCol="0">
            <a:spAutoFit/>
          </a:bodyPr>
          <a:lstStyle/>
          <a:p>
            <a:r>
              <a:rPr lang="en-GB" sz="8000" b="1" dirty="0">
                <a:solidFill>
                  <a:schemeClr val="bg1"/>
                </a:solidFill>
                <a:latin typeface="Bahnschrift SemiBold" panose="020B0502040204020203" pitchFamily="34" charset="0"/>
              </a:rPr>
              <a:t>08</a:t>
            </a:r>
          </a:p>
        </p:txBody>
      </p:sp>
      <p:pic>
        <p:nvPicPr>
          <p:cNvPr id="126" name="Picture 125">
            <a:extLst>
              <a:ext uri="{FF2B5EF4-FFF2-40B4-BE49-F238E27FC236}">
                <a16:creationId xmlns:a16="http://schemas.microsoft.com/office/drawing/2014/main" id="{31750ACF-1307-C606-6059-D484D7E28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6465" y="3757005"/>
            <a:ext cx="367556" cy="360664"/>
          </a:xfrm>
          <a:prstGeom prst="rect">
            <a:avLst/>
          </a:prstGeom>
          <a:ln>
            <a:noFill/>
          </a:ln>
        </p:spPr>
      </p:pic>
      <p:pic>
        <p:nvPicPr>
          <p:cNvPr id="141" name="Picture 140">
            <a:extLst>
              <a:ext uri="{FF2B5EF4-FFF2-40B4-BE49-F238E27FC236}">
                <a16:creationId xmlns:a16="http://schemas.microsoft.com/office/drawing/2014/main" id="{14A45308-2254-6B56-70CD-A038A98E9F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4100" y="3757005"/>
            <a:ext cx="367556" cy="360664"/>
          </a:xfrm>
          <a:prstGeom prst="rect">
            <a:avLst/>
          </a:prstGeom>
          <a:ln>
            <a:noFill/>
          </a:ln>
        </p:spPr>
      </p:pic>
      <p:pic>
        <p:nvPicPr>
          <p:cNvPr id="142" name="Picture 141">
            <a:extLst>
              <a:ext uri="{FF2B5EF4-FFF2-40B4-BE49-F238E27FC236}">
                <a16:creationId xmlns:a16="http://schemas.microsoft.com/office/drawing/2014/main" id="{9DC3A81B-9AA4-8AD3-6864-8133CE27FE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6673" y="3752346"/>
            <a:ext cx="367556" cy="360664"/>
          </a:xfrm>
          <a:prstGeom prst="rect">
            <a:avLst/>
          </a:prstGeom>
          <a:ln>
            <a:noFill/>
          </a:ln>
        </p:spPr>
      </p:pic>
      <p:pic>
        <p:nvPicPr>
          <p:cNvPr id="143" name="Picture 142">
            <a:extLst>
              <a:ext uri="{FF2B5EF4-FFF2-40B4-BE49-F238E27FC236}">
                <a16:creationId xmlns:a16="http://schemas.microsoft.com/office/drawing/2014/main" id="{DC599287-4610-8523-7CAC-311F613AB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0617" y="3752346"/>
            <a:ext cx="367556" cy="360664"/>
          </a:xfrm>
          <a:prstGeom prst="rect">
            <a:avLst/>
          </a:prstGeom>
          <a:ln>
            <a:noFill/>
          </a:ln>
        </p:spPr>
      </p:pic>
      <p:pic>
        <p:nvPicPr>
          <p:cNvPr id="144" name="Picture 143">
            <a:extLst>
              <a:ext uri="{FF2B5EF4-FFF2-40B4-BE49-F238E27FC236}">
                <a16:creationId xmlns:a16="http://schemas.microsoft.com/office/drawing/2014/main" id="{DE2086F8-49C2-6EEE-729F-2E0B5D35B5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9288" y="3752028"/>
            <a:ext cx="367556" cy="360664"/>
          </a:xfrm>
          <a:prstGeom prst="rect">
            <a:avLst/>
          </a:prstGeom>
          <a:ln>
            <a:noFill/>
          </a:ln>
        </p:spPr>
      </p:pic>
      <p:pic>
        <p:nvPicPr>
          <p:cNvPr id="145" name="Picture 144">
            <a:extLst>
              <a:ext uri="{FF2B5EF4-FFF2-40B4-BE49-F238E27FC236}">
                <a16:creationId xmlns:a16="http://schemas.microsoft.com/office/drawing/2014/main" id="{2F967331-CDB3-774C-B148-FCF8FDC510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3794" y="3753218"/>
            <a:ext cx="367556" cy="360664"/>
          </a:xfrm>
          <a:prstGeom prst="rect">
            <a:avLst/>
          </a:prstGeom>
          <a:ln>
            <a:noFill/>
          </a:ln>
        </p:spPr>
      </p:pic>
      <p:pic>
        <p:nvPicPr>
          <p:cNvPr id="157" name="Picture 156">
            <a:extLst>
              <a:ext uri="{FF2B5EF4-FFF2-40B4-BE49-F238E27FC236}">
                <a16:creationId xmlns:a16="http://schemas.microsoft.com/office/drawing/2014/main" id="{3EF348F5-B443-115F-75E3-A735472785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4344" y="4347718"/>
            <a:ext cx="324606" cy="370978"/>
          </a:xfrm>
          <a:prstGeom prst="rect">
            <a:avLst/>
          </a:prstGeom>
          <a:ln>
            <a:noFill/>
          </a:ln>
        </p:spPr>
      </p:pic>
      <p:pic>
        <p:nvPicPr>
          <p:cNvPr id="158" name="Picture 157">
            <a:extLst>
              <a:ext uri="{FF2B5EF4-FFF2-40B4-BE49-F238E27FC236}">
                <a16:creationId xmlns:a16="http://schemas.microsoft.com/office/drawing/2014/main" id="{77B0A2E7-6CC7-6576-A9B4-56DD6C8F51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6917" y="4348339"/>
            <a:ext cx="324606" cy="370978"/>
          </a:xfrm>
          <a:prstGeom prst="rect">
            <a:avLst/>
          </a:prstGeom>
          <a:ln>
            <a:noFill/>
          </a:ln>
        </p:spPr>
      </p:pic>
      <p:pic>
        <p:nvPicPr>
          <p:cNvPr id="159" name="Picture 158">
            <a:extLst>
              <a:ext uri="{FF2B5EF4-FFF2-40B4-BE49-F238E27FC236}">
                <a16:creationId xmlns:a16="http://schemas.microsoft.com/office/drawing/2014/main" id="{E70CC697-EBF2-9C59-977B-8765C76EAC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9731" y="4354066"/>
            <a:ext cx="367556" cy="360664"/>
          </a:xfrm>
          <a:prstGeom prst="rect">
            <a:avLst/>
          </a:prstGeom>
          <a:ln>
            <a:noFill/>
          </a:ln>
        </p:spPr>
      </p:pic>
      <p:pic>
        <p:nvPicPr>
          <p:cNvPr id="160" name="Picture 159">
            <a:extLst>
              <a:ext uri="{FF2B5EF4-FFF2-40B4-BE49-F238E27FC236}">
                <a16:creationId xmlns:a16="http://schemas.microsoft.com/office/drawing/2014/main" id="{64D28F26-72E7-9D0F-422E-9B1BF8CF62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2996" y="4345336"/>
            <a:ext cx="324606" cy="370978"/>
          </a:xfrm>
          <a:prstGeom prst="rect">
            <a:avLst/>
          </a:prstGeom>
          <a:ln>
            <a:noFill/>
          </a:ln>
        </p:spPr>
      </p:pic>
      <p:pic>
        <p:nvPicPr>
          <p:cNvPr id="161" name="Picture 160">
            <a:extLst>
              <a:ext uri="{FF2B5EF4-FFF2-40B4-BE49-F238E27FC236}">
                <a16:creationId xmlns:a16="http://schemas.microsoft.com/office/drawing/2014/main" id="{15932809-D730-FA9D-B80E-F1137EE29D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4867" y="4344147"/>
            <a:ext cx="324606" cy="370978"/>
          </a:xfrm>
          <a:prstGeom prst="rect">
            <a:avLst/>
          </a:prstGeom>
          <a:ln>
            <a:noFill/>
          </a:ln>
        </p:spPr>
      </p:pic>
      <p:pic>
        <p:nvPicPr>
          <p:cNvPr id="162" name="Picture 161">
            <a:extLst>
              <a:ext uri="{FF2B5EF4-FFF2-40B4-BE49-F238E27FC236}">
                <a16:creationId xmlns:a16="http://schemas.microsoft.com/office/drawing/2014/main" id="{19246EB5-DDFF-F146-27E0-F861240AF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80752" y="4344768"/>
            <a:ext cx="324606" cy="370978"/>
          </a:xfrm>
          <a:prstGeom prst="rect">
            <a:avLst/>
          </a:prstGeom>
          <a:ln>
            <a:noFill/>
          </a:ln>
        </p:spPr>
      </p:pic>
      <p:pic>
        <p:nvPicPr>
          <p:cNvPr id="163" name="Picture 162">
            <a:extLst>
              <a:ext uri="{FF2B5EF4-FFF2-40B4-BE49-F238E27FC236}">
                <a16:creationId xmlns:a16="http://schemas.microsoft.com/office/drawing/2014/main" id="{9A2FA960-FA2D-CB20-A7F6-860627CFEA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07695" y="4344055"/>
            <a:ext cx="324606" cy="370978"/>
          </a:xfrm>
          <a:prstGeom prst="rect">
            <a:avLst/>
          </a:prstGeom>
          <a:ln>
            <a:noFill/>
          </a:ln>
        </p:spPr>
      </p:pic>
      <p:pic>
        <p:nvPicPr>
          <p:cNvPr id="172" name="Picture 171">
            <a:extLst>
              <a:ext uri="{FF2B5EF4-FFF2-40B4-BE49-F238E27FC236}">
                <a16:creationId xmlns:a16="http://schemas.microsoft.com/office/drawing/2014/main" id="{9843839A-9A10-6B2E-79B5-DAEA2206A2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2247" y="4971685"/>
            <a:ext cx="324606" cy="370978"/>
          </a:xfrm>
          <a:prstGeom prst="rect">
            <a:avLst/>
          </a:prstGeom>
          <a:ln>
            <a:noFill/>
          </a:ln>
        </p:spPr>
      </p:pic>
      <p:pic>
        <p:nvPicPr>
          <p:cNvPr id="173" name="Picture 172">
            <a:extLst>
              <a:ext uri="{FF2B5EF4-FFF2-40B4-BE49-F238E27FC236}">
                <a16:creationId xmlns:a16="http://schemas.microsoft.com/office/drawing/2014/main" id="{31AED509-7865-ED55-B9AF-672D79D20A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4118" y="4970496"/>
            <a:ext cx="324606" cy="370978"/>
          </a:xfrm>
          <a:prstGeom prst="rect">
            <a:avLst/>
          </a:prstGeom>
          <a:ln>
            <a:noFill/>
          </a:ln>
        </p:spPr>
      </p:pic>
      <p:pic>
        <p:nvPicPr>
          <p:cNvPr id="174" name="Picture 173">
            <a:extLst>
              <a:ext uri="{FF2B5EF4-FFF2-40B4-BE49-F238E27FC236}">
                <a16:creationId xmlns:a16="http://schemas.microsoft.com/office/drawing/2014/main" id="{3B05BDBF-11C4-2472-744E-E452430D56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80003" y="4971117"/>
            <a:ext cx="324606" cy="370978"/>
          </a:xfrm>
          <a:prstGeom prst="rect">
            <a:avLst/>
          </a:prstGeom>
          <a:ln>
            <a:noFill/>
          </a:ln>
        </p:spPr>
      </p:pic>
      <p:pic>
        <p:nvPicPr>
          <p:cNvPr id="175" name="Picture 174">
            <a:extLst>
              <a:ext uri="{FF2B5EF4-FFF2-40B4-BE49-F238E27FC236}">
                <a16:creationId xmlns:a16="http://schemas.microsoft.com/office/drawing/2014/main" id="{D69847BB-3395-352B-007B-92880F2F74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06946" y="4970404"/>
            <a:ext cx="324606" cy="370978"/>
          </a:xfrm>
          <a:prstGeom prst="rect">
            <a:avLst/>
          </a:prstGeom>
          <a:ln>
            <a:noFill/>
          </a:ln>
        </p:spPr>
      </p:pic>
      <p:pic>
        <p:nvPicPr>
          <p:cNvPr id="176" name="Picture 175">
            <a:extLst>
              <a:ext uri="{FF2B5EF4-FFF2-40B4-BE49-F238E27FC236}">
                <a16:creationId xmlns:a16="http://schemas.microsoft.com/office/drawing/2014/main" id="{49FBD651-724F-9CAF-A9D7-E78FD7E262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9183" y="4971992"/>
            <a:ext cx="324606" cy="370978"/>
          </a:xfrm>
          <a:prstGeom prst="rect">
            <a:avLst/>
          </a:prstGeom>
          <a:ln>
            <a:noFill/>
          </a:ln>
        </p:spPr>
      </p:pic>
      <p:pic>
        <p:nvPicPr>
          <p:cNvPr id="177" name="Picture 176">
            <a:extLst>
              <a:ext uri="{FF2B5EF4-FFF2-40B4-BE49-F238E27FC236}">
                <a16:creationId xmlns:a16="http://schemas.microsoft.com/office/drawing/2014/main" id="{93C263B7-6C8D-9838-AEB8-172D0DDAA7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7461" y="4977705"/>
            <a:ext cx="367556" cy="360664"/>
          </a:xfrm>
          <a:prstGeom prst="rect">
            <a:avLst/>
          </a:prstGeom>
          <a:ln>
            <a:noFill/>
          </a:ln>
        </p:spPr>
      </p:pic>
      <p:pic>
        <p:nvPicPr>
          <p:cNvPr id="178" name="Picture 177">
            <a:extLst>
              <a:ext uri="{FF2B5EF4-FFF2-40B4-BE49-F238E27FC236}">
                <a16:creationId xmlns:a16="http://schemas.microsoft.com/office/drawing/2014/main" id="{2D922328-F3F4-3850-1ABF-C8A1938F28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5096" y="4977705"/>
            <a:ext cx="367556" cy="360664"/>
          </a:xfrm>
          <a:prstGeom prst="rect">
            <a:avLst/>
          </a:prstGeom>
          <a:ln>
            <a:noFill/>
          </a:ln>
        </p:spPr>
      </p:pic>
      <p:pic>
        <p:nvPicPr>
          <p:cNvPr id="179" name="Picture 178">
            <a:extLst>
              <a:ext uri="{FF2B5EF4-FFF2-40B4-BE49-F238E27FC236}">
                <a16:creationId xmlns:a16="http://schemas.microsoft.com/office/drawing/2014/main" id="{F1F48FF5-7777-E90A-442C-135C61AE41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7669" y="4973046"/>
            <a:ext cx="367556" cy="360664"/>
          </a:xfrm>
          <a:prstGeom prst="rect">
            <a:avLst/>
          </a:prstGeom>
          <a:ln>
            <a:noFill/>
          </a:ln>
        </p:spPr>
      </p:pic>
      <p:pic>
        <p:nvPicPr>
          <p:cNvPr id="180" name="Picture 179">
            <a:extLst>
              <a:ext uri="{FF2B5EF4-FFF2-40B4-BE49-F238E27FC236}">
                <a16:creationId xmlns:a16="http://schemas.microsoft.com/office/drawing/2014/main" id="{0D828AA7-497C-DC7D-2B39-A4DB3A1B6F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2807" y="5597852"/>
            <a:ext cx="324606" cy="370978"/>
          </a:xfrm>
          <a:prstGeom prst="rect">
            <a:avLst/>
          </a:prstGeom>
          <a:ln>
            <a:noFill/>
          </a:ln>
        </p:spPr>
      </p:pic>
      <p:pic>
        <p:nvPicPr>
          <p:cNvPr id="181" name="Picture 180">
            <a:extLst>
              <a:ext uri="{FF2B5EF4-FFF2-40B4-BE49-F238E27FC236}">
                <a16:creationId xmlns:a16="http://schemas.microsoft.com/office/drawing/2014/main" id="{E094E360-2BB5-72CF-B508-E0DDF8B902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4678" y="5596663"/>
            <a:ext cx="324606" cy="370978"/>
          </a:xfrm>
          <a:prstGeom prst="rect">
            <a:avLst/>
          </a:prstGeom>
          <a:ln>
            <a:noFill/>
          </a:ln>
        </p:spPr>
      </p:pic>
      <p:pic>
        <p:nvPicPr>
          <p:cNvPr id="182" name="Picture 181">
            <a:extLst>
              <a:ext uri="{FF2B5EF4-FFF2-40B4-BE49-F238E27FC236}">
                <a16:creationId xmlns:a16="http://schemas.microsoft.com/office/drawing/2014/main" id="{9ED8E7F6-A604-8160-932A-36F503470F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80563" y="5597284"/>
            <a:ext cx="324606" cy="370978"/>
          </a:xfrm>
          <a:prstGeom prst="rect">
            <a:avLst/>
          </a:prstGeom>
          <a:ln>
            <a:noFill/>
          </a:ln>
        </p:spPr>
      </p:pic>
      <p:pic>
        <p:nvPicPr>
          <p:cNvPr id="183" name="Picture 182">
            <a:extLst>
              <a:ext uri="{FF2B5EF4-FFF2-40B4-BE49-F238E27FC236}">
                <a16:creationId xmlns:a16="http://schemas.microsoft.com/office/drawing/2014/main" id="{25A37C7E-5257-95CF-CE03-EE6CF9AC67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07506" y="5596571"/>
            <a:ext cx="324606" cy="370978"/>
          </a:xfrm>
          <a:prstGeom prst="rect">
            <a:avLst/>
          </a:prstGeom>
          <a:ln>
            <a:noFill/>
          </a:ln>
        </p:spPr>
      </p:pic>
      <p:pic>
        <p:nvPicPr>
          <p:cNvPr id="184" name="Picture 183">
            <a:extLst>
              <a:ext uri="{FF2B5EF4-FFF2-40B4-BE49-F238E27FC236}">
                <a16:creationId xmlns:a16="http://schemas.microsoft.com/office/drawing/2014/main" id="{556B7113-0C3F-72B1-8539-602A7628D0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9743" y="5598159"/>
            <a:ext cx="324606" cy="370978"/>
          </a:xfrm>
          <a:prstGeom prst="rect">
            <a:avLst/>
          </a:prstGeom>
          <a:ln>
            <a:noFill/>
          </a:ln>
        </p:spPr>
      </p:pic>
      <p:pic>
        <p:nvPicPr>
          <p:cNvPr id="185" name="Picture 184">
            <a:extLst>
              <a:ext uri="{FF2B5EF4-FFF2-40B4-BE49-F238E27FC236}">
                <a16:creationId xmlns:a16="http://schemas.microsoft.com/office/drawing/2014/main" id="{C24113C9-5702-73C6-CBCA-95CCDB59E5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2571" y="5594938"/>
            <a:ext cx="324606" cy="370978"/>
          </a:xfrm>
          <a:prstGeom prst="rect">
            <a:avLst/>
          </a:prstGeom>
          <a:ln>
            <a:noFill/>
          </a:ln>
        </p:spPr>
      </p:pic>
      <p:pic>
        <p:nvPicPr>
          <p:cNvPr id="186" name="Picture 185">
            <a:extLst>
              <a:ext uri="{FF2B5EF4-FFF2-40B4-BE49-F238E27FC236}">
                <a16:creationId xmlns:a16="http://schemas.microsoft.com/office/drawing/2014/main" id="{95FA7B90-98AE-5311-0774-3D5F474C30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0206" y="5593749"/>
            <a:ext cx="324606" cy="370978"/>
          </a:xfrm>
          <a:prstGeom prst="rect">
            <a:avLst/>
          </a:prstGeom>
          <a:ln>
            <a:noFill/>
          </a:ln>
        </p:spPr>
      </p:pic>
      <p:pic>
        <p:nvPicPr>
          <p:cNvPr id="187" name="Picture 186">
            <a:extLst>
              <a:ext uri="{FF2B5EF4-FFF2-40B4-BE49-F238E27FC236}">
                <a16:creationId xmlns:a16="http://schemas.microsoft.com/office/drawing/2014/main" id="{AEA33F89-B91C-C044-B622-1B29C7709B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2779" y="5632470"/>
            <a:ext cx="324606" cy="370978"/>
          </a:xfrm>
          <a:prstGeom prst="rect">
            <a:avLst/>
          </a:prstGeom>
          <a:ln>
            <a:noFill/>
          </a:ln>
        </p:spPr>
      </p:pic>
      <p:pic>
        <p:nvPicPr>
          <p:cNvPr id="3" name="Graphic 2" descr="Question Mark with solid fill">
            <a:extLst>
              <a:ext uri="{FF2B5EF4-FFF2-40B4-BE49-F238E27FC236}">
                <a16:creationId xmlns:a16="http://schemas.microsoft.com/office/drawing/2014/main" id="{C56A15AA-DFA0-C4AB-2FAE-66EC5D5D19A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22465" y="3711287"/>
            <a:ext cx="442145" cy="442145"/>
          </a:xfrm>
          <a:prstGeom prst="rect">
            <a:avLst/>
          </a:prstGeom>
        </p:spPr>
      </p:pic>
      <p:pic>
        <p:nvPicPr>
          <p:cNvPr id="4" name="Graphic 3" descr="Question Mark with solid fill">
            <a:extLst>
              <a:ext uri="{FF2B5EF4-FFF2-40B4-BE49-F238E27FC236}">
                <a16:creationId xmlns:a16="http://schemas.microsoft.com/office/drawing/2014/main" id="{DD561038-76EF-A8F2-9A34-FCDE8BB6045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4054" y="3711287"/>
            <a:ext cx="442145" cy="442145"/>
          </a:xfrm>
          <a:prstGeom prst="rect">
            <a:avLst/>
          </a:prstGeom>
        </p:spPr>
      </p:pic>
      <p:pic>
        <p:nvPicPr>
          <p:cNvPr id="2" name="Picture 1">
            <a:extLst>
              <a:ext uri="{FF2B5EF4-FFF2-40B4-BE49-F238E27FC236}">
                <a16:creationId xmlns:a16="http://schemas.microsoft.com/office/drawing/2014/main" id="{39A64F02-FBB1-BEF0-33EF-867E7D7552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6348" y="4354066"/>
            <a:ext cx="367556" cy="360664"/>
          </a:xfrm>
          <a:prstGeom prst="rect">
            <a:avLst/>
          </a:prstGeom>
          <a:ln>
            <a:noFill/>
          </a:ln>
        </p:spPr>
      </p:pic>
    </p:spTree>
    <p:extLst>
      <p:ext uri="{BB962C8B-B14F-4D97-AF65-F5344CB8AC3E}">
        <p14:creationId xmlns:p14="http://schemas.microsoft.com/office/powerpoint/2010/main" val="13815169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3208</TotalTime>
  <Words>1611</Words>
  <Application>Microsoft Office PowerPoint</Application>
  <PresentationFormat>Widescreen</PresentationFormat>
  <Paragraphs>242</Paragraphs>
  <Slides>14</Slides>
  <Notes>14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Aptos</vt:lpstr>
      <vt:lpstr>Arial</vt:lpstr>
      <vt:lpstr>Bahnschrift SemiBold</vt:lpstr>
      <vt:lpstr>Bahnschrift SemiLight</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Price</dc:creator>
  <cp:lastModifiedBy>Sarah Woods</cp:lastModifiedBy>
  <cp:revision>6</cp:revision>
  <dcterms:created xsi:type="dcterms:W3CDTF">2022-01-08T18:11:48Z</dcterms:created>
  <dcterms:modified xsi:type="dcterms:W3CDTF">2024-11-22T17:23:00Z</dcterms:modified>
</cp:coreProperties>
</file>