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8" r:id="rId5"/>
    <p:sldId id="267" r:id="rId6"/>
    <p:sldId id="261" r:id="rId7"/>
    <p:sldId id="266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EFEEEA"/>
    <a:srgbClr val="C0B4AB"/>
    <a:srgbClr val="EE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08CA34-E23D-4905-9C04-001EF3277C3A}" v="453" dt="2024-11-11T21:40:05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Roulstone" userId="231284ad-1b0c-455f-bccd-04cb9ec2fcfc" providerId="ADAL" clId="{4E08CA34-E23D-4905-9C04-001EF3277C3A}"/>
    <pc:docChg chg="undo custSel addSld delSld modSld sldOrd modMainMaster">
      <pc:chgData name="Alison Roulstone" userId="231284ad-1b0c-455f-bccd-04cb9ec2fcfc" providerId="ADAL" clId="{4E08CA34-E23D-4905-9C04-001EF3277C3A}" dt="2024-11-22T14:11:30.954" v="3399" actId="6549"/>
      <pc:docMkLst>
        <pc:docMk/>
      </pc:docMkLst>
      <pc:sldChg chg="addSp delSp modSp mod setBg modAnim">
        <pc:chgData name="Alison Roulstone" userId="231284ad-1b0c-455f-bccd-04cb9ec2fcfc" providerId="ADAL" clId="{4E08CA34-E23D-4905-9C04-001EF3277C3A}" dt="2024-11-22T14:11:30.954" v="3399" actId="6549"/>
        <pc:sldMkLst>
          <pc:docMk/>
          <pc:sldMk cId="1189394582" sldId="256"/>
        </pc:sldMkLst>
        <pc:spChg chg="mod">
          <ac:chgData name="Alison Roulstone" userId="231284ad-1b0c-455f-bccd-04cb9ec2fcfc" providerId="ADAL" clId="{4E08CA34-E23D-4905-9C04-001EF3277C3A}" dt="2024-11-12T14:56:11.719" v="1516" actId="1076"/>
          <ac:spMkLst>
            <pc:docMk/>
            <pc:sldMk cId="1189394582" sldId="256"/>
            <ac:spMk id="2" creationId="{C3250F33-5015-F09F-A982-CC3BA0BA9B7D}"/>
          </ac:spMkLst>
        </pc:spChg>
        <pc:spChg chg="add del mod">
          <ac:chgData name="Alison Roulstone" userId="231284ad-1b0c-455f-bccd-04cb9ec2fcfc" providerId="ADAL" clId="{4E08CA34-E23D-4905-9C04-001EF3277C3A}" dt="2024-11-12T14:56:01.390" v="1513" actId="478"/>
          <ac:spMkLst>
            <pc:docMk/>
            <pc:sldMk cId="1189394582" sldId="256"/>
            <ac:spMk id="3" creationId="{5F75A7AE-5130-FB70-3AF9-8CF606F4E93D}"/>
          </ac:spMkLst>
        </pc:spChg>
        <pc:spChg chg="mod">
          <ac:chgData name="Alison Roulstone" userId="231284ad-1b0c-455f-bccd-04cb9ec2fcfc" providerId="ADAL" clId="{4E08CA34-E23D-4905-9C04-001EF3277C3A}" dt="2024-11-22T11:50:54.015" v="3299" actId="1076"/>
          <ac:spMkLst>
            <pc:docMk/>
            <pc:sldMk cId="1189394582" sldId="256"/>
            <ac:spMk id="5" creationId="{C33B173C-EA57-7858-AF52-D345424BD136}"/>
          </ac:spMkLst>
        </pc:spChg>
        <pc:spChg chg="mod">
          <ac:chgData name="Alison Roulstone" userId="231284ad-1b0c-455f-bccd-04cb9ec2fcfc" providerId="ADAL" clId="{4E08CA34-E23D-4905-9C04-001EF3277C3A}" dt="2024-11-22T14:11:30.954" v="3399" actId="6549"/>
          <ac:spMkLst>
            <pc:docMk/>
            <pc:sldMk cId="1189394582" sldId="256"/>
            <ac:spMk id="6" creationId="{27E7CE2D-0ADA-0E99-4FD9-18F46D0BD0B4}"/>
          </ac:spMkLst>
        </pc:spChg>
        <pc:spChg chg="mod">
          <ac:chgData name="Alison Roulstone" userId="231284ad-1b0c-455f-bccd-04cb9ec2fcfc" providerId="ADAL" clId="{4E08CA34-E23D-4905-9C04-001EF3277C3A}" dt="2024-11-22T12:22:10.001" v="3373" actId="1076"/>
          <ac:spMkLst>
            <pc:docMk/>
            <pc:sldMk cId="1189394582" sldId="256"/>
            <ac:spMk id="8" creationId="{89C6E0DF-1495-C92F-49E9-24DCDA7CF386}"/>
          </ac:spMkLst>
        </pc:spChg>
        <pc:picChg chg="add del mod">
          <ac:chgData name="Alison Roulstone" userId="231284ad-1b0c-455f-bccd-04cb9ec2fcfc" providerId="ADAL" clId="{4E08CA34-E23D-4905-9C04-001EF3277C3A}" dt="2024-11-22T12:17:29.290" v="3346" actId="478"/>
          <ac:picMkLst>
            <pc:docMk/>
            <pc:sldMk cId="1189394582" sldId="256"/>
            <ac:picMk id="3" creationId="{1BB85795-A770-FC61-9931-1ED6DE3FB293}"/>
          </ac:picMkLst>
        </pc:picChg>
        <pc:picChg chg="add del mod">
          <ac:chgData name="Alison Roulstone" userId="231284ad-1b0c-455f-bccd-04cb9ec2fcfc" providerId="ADAL" clId="{4E08CA34-E23D-4905-9C04-001EF3277C3A}" dt="2024-11-11T18:50:51.252" v="245" actId="478"/>
          <ac:picMkLst>
            <pc:docMk/>
            <pc:sldMk cId="1189394582" sldId="256"/>
            <ac:picMk id="3" creationId="{832DE666-213D-A33B-032D-9D732E31314B}"/>
          </ac:picMkLst>
        </pc:picChg>
        <pc:picChg chg="add del mod">
          <ac:chgData name="Alison Roulstone" userId="231284ad-1b0c-455f-bccd-04cb9ec2fcfc" providerId="ADAL" clId="{4E08CA34-E23D-4905-9C04-001EF3277C3A}" dt="2024-11-22T12:22:51.973" v="3377" actId="21"/>
          <ac:picMkLst>
            <pc:docMk/>
            <pc:sldMk cId="1189394582" sldId="256"/>
            <ac:picMk id="7" creationId="{41BA0BF9-7274-F376-BE4D-30CF24E03B9F}"/>
          </ac:picMkLst>
        </pc:picChg>
        <pc:picChg chg="add del mod">
          <ac:chgData name="Alison Roulstone" userId="231284ad-1b0c-455f-bccd-04cb9ec2fcfc" providerId="ADAL" clId="{4E08CA34-E23D-4905-9C04-001EF3277C3A}" dt="2024-11-22T12:23:09.725" v="3379" actId="478"/>
          <ac:picMkLst>
            <pc:docMk/>
            <pc:sldMk cId="1189394582" sldId="256"/>
            <ac:picMk id="9" creationId="{41BA0BF9-7274-F376-BE4D-30CF24E03B9F}"/>
          </ac:picMkLst>
        </pc:picChg>
      </pc:sldChg>
      <pc:sldChg chg="del">
        <pc:chgData name="Alison Roulstone" userId="231284ad-1b0c-455f-bccd-04cb9ec2fcfc" providerId="ADAL" clId="{4E08CA34-E23D-4905-9C04-001EF3277C3A}" dt="2024-11-11T18:30:29.164" v="0" actId="47"/>
        <pc:sldMkLst>
          <pc:docMk/>
          <pc:sldMk cId="74630038" sldId="257"/>
        </pc:sldMkLst>
      </pc:sldChg>
      <pc:sldChg chg="addSp delSp modSp mod delAnim modAnim">
        <pc:chgData name="Alison Roulstone" userId="231284ad-1b0c-455f-bccd-04cb9ec2fcfc" providerId="ADAL" clId="{4E08CA34-E23D-4905-9C04-001EF3277C3A}" dt="2024-11-22T11:52:00.355" v="3301" actId="208"/>
        <pc:sldMkLst>
          <pc:docMk/>
          <pc:sldMk cId="225204006" sldId="258"/>
        </pc:sldMkLst>
        <pc:spChg chg="mod">
          <ac:chgData name="Alison Roulstone" userId="231284ad-1b0c-455f-bccd-04cb9ec2fcfc" providerId="ADAL" clId="{4E08CA34-E23D-4905-9C04-001EF3277C3A}" dt="2024-11-11T18:34:48.280" v="42" actId="2711"/>
          <ac:spMkLst>
            <pc:docMk/>
            <pc:sldMk cId="225204006" sldId="258"/>
            <ac:spMk id="2" creationId="{B45F81C1-8A15-2617-D09F-10A6A3692BA8}"/>
          </ac:spMkLst>
        </pc:spChg>
        <pc:spChg chg="add mod">
          <ac:chgData name="Alison Roulstone" userId="231284ad-1b0c-455f-bccd-04cb9ec2fcfc" providerId="ADAL" clId="{4E08CA34-E23D-4905-9C04-001EF3277C3A}" dt="2024-11-11T19:41:56.107" v="491" actId="164"/>
          <ac:spMkLst>
            <pc:docMk/>
            <pc:sldMk cId="225204006" sldId="258"/>
            <ac:spMk id="3" creationId="{794DBF84-6AA1-0C55-1EB5-E897071FA0DA}"/>
          </ac:spMkLst>
        </pc:spChg>
        <pc:spChg chg="del mod">
          <ac:chgData name="Alison Roulstone" userId="231284ad-1b0c-455f-bccd-04cb9ec2fcfc" providerId="ADAL" clId="{4E08CA34-E23D-4905-9C04-001EF3277C3A}" dt="2024-11-22T11:31:24.268" v="3000" actId="478"/>
          <ac:spMkLst>
            <pc:docMk/>
            <pc:sldMk cId="225204006" sldId="258"/>
            <ac:spMk id="4" creationId="{F4C47222-E47C-56A9-6DE9-C9991D9A39DC}"/>
          </ac:spMkLst>
        </pc:spChg>
        <pc:spChg chg="add mod">
          <ac:chgData name="Alison Roulstone" userId="231284ad-1b0c-455f-bccd-04cb9ec2fcfc" providerId="ADAL" clId="{4E08CA34-E23D-4905-9C04-001EF3277C3A}" dt="2024-11-22T11:52:00.355" v="3301" actId="208"/>
          <ac:spMkLst>
            <pc:docMk/>
            <pc:sldMk cId="225204006" sldId="258"/>
            <ac:spMk id="5" creationId="{2AE58381-4B4A-25DB-168A-87ABB59457F5}"/>
          </ac:spMkLst>
        </pc:spChg>
        <pc:spChg chg="add del mod">
          <ac:chgData name="Alison Roulstone" userId="231284ad-1b0c-455f-bccd-04cb9ec2fcfc" providerId="ADAL" clId="{4E08CA34-E23D-4905-9C04-001EF3277C3A}" dt="2024-11-11T19:29:33.714" v="465" actId="478"/>
          <ac:spMkLst>
            <pc:docMk/>
            <pc:sldMk cId="225204006" sldId="258"/>
            <ac:spMk id="5" creationId="{482C2956-EBDA-78D0-7313-DFB659AA1C3D}"/>
          </ac:spMkLst>
        </pc:spChg>
        <pc:spChg chg="add del mod">
          <ac:chgData name="Alison Roulstone" userId="231284ad-1b0c-455f-bccd-04cb9ec2fcfc" providerId="ADAL" clId="{4E08CA34-E23D-4905-9C04-001EF3277C3A}" dt="2024-11-22T11:35:10.022" v="3121" actId="478"/>
          <ac:spMkLst>
            <pc:docMk/>
            <pc:sldMk cId="225204006" sldId="258"/>
            <ac:spMk id="27" creationId="{884500C7-2FD9-DFFB-15FA-0BFA615A8E28}"/>
          </ac:spMkLst>
        </pc:spChg>
        <pc:grpChg chg="add mod">
          <ac:chgData name="Alison Roulstone" userId="231284ad-1b0c-455f-bccd-04cb9ec2fcfc" providerId="ADAL" clId="{4E08CA34-E23D-4905-9C04-001EF3277C3A}" dt="2024-11-22T11:11:39.872" v="2733" actId="1076"/>
          <ac:grpSpMkLst>
            <pc:docMk/>
            <pc:sldMk cId="225204006" sldId="258"/>
            <ac:grpSpMk id="26" creationId="{16F46F11-B938-E0D3-87FF-393107402E89}"/>
          </ac:grpSpMkLst>
        </pc:grp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6" creationId="{08806A34-0206-DA5E-5E17-465DB3F04498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7" creationId="{04C6BECB-C929-5A3D-1FB7-8F3DDC14153D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8" creationId="{C2AA05B3-D602-004A-EBE8-0FE9B011D2B9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9" creationId="{8B077781-A18F-1EED-17E0-3F584FF90A30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0" creationId="{42707E69-3905-D4B4-E6B1-D3105A17227C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1" creationId="{7D7AD5EE-EEE1-827B-CD17-6A4BB3C8A631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2" creationId="{C790C7EE-DD03-5B31-9151-3197DF91D45E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3" creationId="{3580F7EB-091C-018F-84C4-BCE00FEF0F0A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4" creationId="{C97703AC-F674-B3FE-63DF-1A8DD85122F0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5" creationId="{1BDD4B3C-0D33-8436-C2E4-393EF2E728A3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6" creationId="{3DE19B08-5DE8-C305-FBE5-8BEF8B94D3C5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7" creationId="{2568D28B-F910-82D2-1897-2CA50442C85B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8" creationId="{E0E93155-10D0-4848-0A08-7F83C0178ECC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19" creationId="{42F667C7-7CE4-9B6E-6A20-495B399352A1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20" creationId="{24AE4835-0888-7BD6-717B-229E3BF34F29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21" creationId="{583BCA3A-2B89-16E5-8754-7907EBD9995B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22" creationId="{605BB24F-50A6-734B-0010-749E4C19BFAA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23" creationId="{96EA628E-9D3B-4043-FCB1-A0A299983BEF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24" creationId="{7F683729-49A8-043D-2B5F-18DA4869243C}"/>
          </ac:picMkLst>
        </pc:picChg>
        <pc:picChg chg="mod">
          <ac:chgData name="Alison Roulstone" userId="231284ad-1b0c-455f-bccd-04cb9ec2fcfc" providerId="ADAL" clId="{4E08CA34-E23D-4905-9C04-001EF3277C3A}" dt="2024-11-11T19:41:56.107" v="491" actId="164"/>
          <ac:picMkLst>
            <pc:docMk/>
            <pc:sldMk cId="225204006" sldId="258"/>
            <ac:picMk id="25" creationId="{6CDB7E5D-9218-63F7-C43C-9848BDE5ADB1}"/>
          </ac:picMkLst>
        </pc:picChg>
      </pc:sldChg>
      <pc:sldChg chg="addSp delSp modSp mod modAnim">
        <pc:chgData name="Alison Roulstone" userId="231284ad-1b0c-455f-bccd-04cb9ec2fcfc" providerId="ADAL" clId="{4E08CA34-E23D-4905-9C04-001EF3277C3A}" dt="2024-11-22T12:03:43.067" v="3327"/>
        <pc:sldMkLst>
          <pc:docMk/>
          <pc:sldMk cId="656177486" sldId="259"/>
        </pc:sldMkLst>
        <pc:spChg chg="mod">
          <ac:chgData name="Alison Roulstone" userId="231284ad-1b0c-455f-bccd-04cb9ec2fcfc" providerId="ADAL" clId="{4E08CA34-E23D-4905-9C04-001EF3277C3A}" dt="2024-11-11T18:34:55.925" v="43" actId="2711"/>
          <ac:spMkLst>
            <pc:docMk/>
            <pc:sldMk cId="656177486" sldId="259"/>
            <ac:spMk id="2" creationId="{1FB6B0D1-4AB9-5869-3EC3-286CAF9382AD}"/>
          </ac:spMkLst>
        </pc:spChg>
        <pc:spChg chg="del mod">
          <ac:chgData name="Alison Roulstone" userId="231284ad-1b0c-455f-bccd-04cb9ec2fcfc" providerId="ADAL" clId="{4E08CA34-E23D-4905-9C04-001EF3277C3A}" dt="2024-11-22T11:37:44.382" v="3148" actId="478"/>
          <ac:spMkLst>
            <pc:docMk/>
            <pc:sldMk cId="656177486" sldId="259"/>
            <ac:spMk id="3" creationId="{4F0F09E4-FB73-BCD4-0BB3-C4599FF6486D}"/>
          </ac:spMkLst>
        </pc:spChg>
        <pc:spChg chg="add mod">
          <ac:chgData name="Alison Roulstone" userId="231284ad-1b0c-455f-bccd-04cb9ec2fcfc" providerId="ADAL" clId="{4E08CA34-E23D-4905-9C04-001EF3277C3A}" dt="2024-11-22T11:55:37.125" v="3312" actId="207"/>
          <ac:spMkLst>
            <pc:docMk/>
            <pc:sldMk cId="656177486" sldId="259"/>
            <ac:spMk id="4" creationId="{95DA1C25-2677-33D0-9306-0998BCE407BF}"/>
          </ac:spMkLst>
        </pc:spChg>
        <pc:spChg chg="mod">
          <ac:chgData name="Alison Roulstone" userId="231284ad-1b0c-455f-bccd-04cb9ec2fcfc" providerId="ADAL" clId="{4E08CA34-E23D-4905-9C04-001EF3277C3A}" dt="2024-11-22T11:55:48.586" v="3314" actId="113"/>
          <ac:spMkLst>
            <pc:docMk/>
            <pc:sldMk cId="656177486" sldId="259"/>
            <ac:spMk id="5" creationId="{840DF53F-C187-12F5-A17B-E141B71C22AF}"/>
          </ac:spMkLst>
        </pc:spChg>
        <pc:spChg chg="mod">
          <ac:chgData name="Alison Roulstone" userId="231284ad-1b0c-455f-bccd-04cb9ec2fcfc" providerId="ADAL" clId="{4E08CA34-E23D-4905-9C04-001EF3277C3A}" dt="2024-11-22T11:55:57.246" v="3316" actId="207"/>
          <ac:spMkLst>
            <pc:docMk/>
            <pc:sldMk cId="656177486" sldId="259"/>
            <ac:spMk id="6" creationId="{70B2AE74-B7C2-2D43-0299-D612FDC6DBA2}"/>
          </ac:spMkLst>
        </pc:spChg>
        <pc:spChg chg="mod">
          <ac:chgData name="Alison Roulstone" userId="231284ad-1b0c-455f-bccd-04cb9ec2fcfc" providerId="ADAL" clId="{4E08CA34-E23D-4905-9C04-001EF3277C3A}" dt="2024-11-22T11:56:07.301" v="3318" actId="207"/>
          <ac:spMkLst>
            <pc:docMk/>
            <pc:sldMk cId="656177486" sldId="259"/>
            <ac:spMk id="7" creationId="{F57871C6-2104-C7C5-5A7C-7B08A2689656}"/>
          </ac:spMkLst>
        </pc:spChg>
        <pc:spChg chg="add mod">
          <ac:chgData name="Alison Roulstone" userId="231284ad-1b0c-455f-bccd-04cb9ec2fcfc" providerId="ADAL" clId="{4E08CA34-E23D-4905-9C04-001EF3277C3A}" dt="2024-11-22T11:44:55.329" v="3262" actId="1076"/>
          <ac:spMkLst>
            <pc:docMk/>
            <pc:sldMk cId="656177486" sldId="259"/>
            <ac:spMk id="8" creationId="{475C4E3E-E8BD-9A1E-D243-7299F0FE51AA}"/>
          </ac:spMkLst>
        </pc:spChg>
        <pc:spChg chg="mod">
          <ac:chgData name="Alison Roulstone" userId="231284ad-1b0c-455f-bccd-04cb9ec2fcfc" providerId="ADAL" clId="{4E08CA34-E23D-4905-9C04-001EF3277C3A}" dt="2024-11-12T15:15:04.074" v="1936" actId="1076"/>
          <ac:spMkLst>
            <pc:docMk/>
            <pc:sldMk cId="656177486" sldId="259"/>
            <ac:spMk id="9" creationId="{89E468E5-3FC4-7AF1-4264-148199C1D21F}"/>
          </ac:spMkLst>
        </pc:spChg>
        <pc:spChg chg="mod">
          <ac:chgData name="Alison Roulstone" userId="231284ad-1b0c-455f-bccd-04cb9ec2fcfc" providerId="ADAL" clId="{4E08CA34-E23D-4905-9C04-001EF3277C3A}" dt="2024-11-12T15:14:54.008" v="1933" actId="1076"/>
          <ac:spMkLst>
            <pc:docMk/>
            <pc:sldMk cId="656177486" sldId="259"/>
            <ac:spMk id="10" creationId="{4AE1873B-4B46-3D32-8045-571C0224D1AC}"/>
          </ac:spMkLst>
        </pc:spChg>
        <pc:picChg chg="add del mod">
          <ac:chgData name="Alison Roulstone" userId="231284ad-1b0c-455f-bccd-04cb9ec2fcfc" providerId="ADAL" clId="{4E08CA34-E23D-4905-9C04-001EF3277C3A}" dt="2024-11-22T11:44:28.014" v="3254" actId="478"/>
          <ac:picMkLst>
            <pc:docMk/>
            <pc:sldMk cId="656177486" sldId="259"/>
            <ac:picMk id="12" creationId="{D2953419-5960-CCA2-C148-7F280761D7BF}"/>
          </ac:picMkLst>
        </pc:picChg>
        <pc:picChg chg="add mod">
          <ac:chgData name="Alison Roulstone" userId="231284ad-1b0c-455f-bccd-04cb9ec2fcfc" providerId="ADAL" clId="{4E08CA34-E23D-4905-9C04-001EF3277C3A}" dt="2024-11-22T11:56:51.290" v="3320" actId="1076"/>
          <ac:picMkLst>
            <pc:docMk/>
            <pc:sldMk cId="656177486" sldId="259"/>
            <ac:picMk id="13" creationId="{D619D6B0-87BA-4E78-6091-9ABEBB4148C6}"/>
          </ac:picMkLst>
        </pc:picChg>
      </pc:sldChg>
      <pc:sldChg chg="addSp delSp modSp mod modAnim">
        <pc:chgData name="Alison Roulstone" userId="231284ad-1b0c-455f-bccd-04cb9ec2fcfc" providerId="ADAL" clId="{4E08CA34-E23D-4905-9C04-001EF3277C3A}" dt="2024-11-12T16:13:50.686" v="2250" actId="113"/>
        <pc:sldMkLst>
          <pc:docMk/>
          <pc:sldMk cId="1141690399" sldId="261"/>
        </pc:sldMkLst>
        <pc:spChg chg="mod">
          <ac:chgData name="Alison Roulstone" userId="231284ad-1b0c-455f-bccd-04cb9ec2fcfc" providerId="ADAL" clId="{4E08CA34-E23D-4905-9C04-001EF3277C3A}" dt="2024-11-11T19:04:26.238" v="360" actId="1076"/>
          <ac:spMkLst>
            <pc:docMk/>
            <pc:sldMk cId="1141690399" sldId="261"/>
            <ac:spMk id="2" creationId="{4C356E15-0424-335C-B11D-2FB645C92F55}"/>
          </ac:spMkLst>
        </pc:spChg>
        <pc:spChg chg="mod">
          <ac:chgData name="Alison Roulstone" userId="231284ad-1b0c-455f-bccd-04cb9ec2fcfc" providerId="ADAL" clId="{4E08CA34-E23D-4905-9C04-001EF3277C3A}" dt="2024-11-11T19:04:53.805" v="362" actId="20577"/>
          <ac:spMkLst>
            <pc:docMk/>
            <pc:sldMk cId="1141690399" sldId="261"/>
            <ac:spMk id="3" creationId="{D278C844-3297-5AD3-839A-9D6730C10B68}"/>
          </ac:spMkLst>
        </pc:spChg>
        <pc:spChg chg="mod">
          <ac:chgData name="Alison Roulstone" userId="231284ad-1b0c-455f-bccd-04cb9ec2fcfc" providerId="ADAL" clId="{4E08CA34-E23D-4905-9C04-001EF3277C3A}" dt="2024-11-12T15:18:36.500" v="1963" actId="207"/>
          <ac:spMkLst>
            <pc:docMk/>
            <pc:sldMk cId="1141690399" sldId="261"/>
            <ac:spMk id="4" creationId="{71780CBE-A202-5FF2-C431-2C936A8048F1}"/>
          </ac:spMkLst>
        </pc:spChg>
        <pc:spChg chg="mod">
          <ac:chgData name="Alison Roulstone" userId="231284ad-1b0c-455f-bccd-04cb9ec2fcfc" providerId="ADAL" clId="{4E08CA34-E23D-4905-9C04-001EF3277C3A}" dt="2024-11-12T16:13:50.686" v="2250" actId="113"/>
          <ac:spMkLst>
            <pc:docMk/>
            <pc:sldMk cId="1141690399" sldId="261"/>
            <ac:spMk id="5" creationId="{97C15017-41AF-6446-5E83-C8B4D4027F4B}"/>
          </ac:spMkLst>
        </pc:spChg>
        <pc:spChg chg="mod ord">
          <ac:chgData name="Alison Roulstone" userId="231284ad-1b0c-455f-bccd-04cb9ec2fcfc" providerId="ADAL" clId="{4E08CA34-E23D-4905-9C04-001EF3277C3A}" dt="2024-11-12T15:28:39.885" v="2135" actId="207"/>
          <ac:spMkLst>
            <pc:docMk/>
            <pc:sldMk cId="1141690399" sldId="261"/>
            <ac:spMk id="6" creationId="{7A9D289D-4A0F-9BB8-9837-76C5F514CAD5}"/>
          </ac:spMkLst>
        </pc:spChg>
        <pc:spChg chg="add mod">
          <ac:chgData name="Alison Roulstone" userId="231284ad-1b0c-455f-bccd-04cb9ec2fcfc" providerId="ADAL" clId="{4E08CA34-E23D-4905-9C04-001EF3277C3A}" dt="2024-11-12T16:13:35.497" v="2248" actId="20577"/>
          <ac:spMkLst>
            <pc:docMk/>
            <pc:sldMk cId="1141690399" sldId="261"/>
            <ac:spMk id="7" creationId="{26CB2BB0-F619-172B-AD7B-E2DF9BF91679}"/>
          </ac:spMkLst>
        </pc:spChg>
        <pc:spChg chg="del">
          <ac:chgData name="Alison Roulstone" userId="231284ad-1b0c-455f-bccd-04cb9ec2fcfc" providerId="ADAL" clId="{4E08CA34-E23D-4905-9C04-001EF3277C3A}" dt="2024-11-11T19:04:09.567" v="359" actId="478"/>
          <ac:spMkLst>
            <pc:docMk/>
            <pc:sldMk cId="1141690399" sldId="261"/>
            <ac:spMk id="7" creationId="{31D0365E-000E-D54F-B024-E54F4FC25349}"/>
          </ac:spMkLst>
        </pc:spChg>
        <pc:spChg chg="add mod">
          <ac:chgData name="Alison Roulstone" userId="231284ad-1b0c-455f-bccd-04cb9ec2fcfc" providerId="ADAL" clId="{4E08CA34-E23D-4905-9C04-001EF3277C3A}" dt="2024-11-12T15:28:39.885" v="2135" actId="207"/>
          <ac:spMkLst>
            <pc:docMk/>
            <pc:sldMk cId="1141690399" sldId="261"/>
            <ac:spMk id="8" creationId="{5B204516-CC3B-235E-37D8-584DC1557DFE}"/>
          </ac:spMkLst>
        </pc:spChg>
        <pc:picChg chg="add del mod">
          <ac:chgData name="Alison Roulstone" userId="231284ad-1b0c-455f-bccd-04cb9ec2fcfc" providerId="ADAL" clId="{4E08CA34-E23D-4905-9C04-001EF3277C3A}" dt="2024-11-11T19:49:47.537" v="570" actId="478"/>
          <ac:picMkLst>
            <pc:docMk/>
            <pc:sldMk cId="1141690399" sldId="261"/>
            <ac:picMk id="8" creationId="{92F2526F-9EF1-A300-99B5-07D7FD748E56}"/>
          </ac:picMkLst>
        </pc:picChg>
      </pc:sldChg>
      <pc:sldChg chg="addSp delSp modSp mod">
        <pc:chgData name="Alison Roulstone" userId="231284ad-1b0c-455f-bccd-04cb9ec2fcfc" providerId="ADAL" clId="{4E08CA34-E23D-4905-9C04-001EF3277C3A}" dt="2024-11-22T11:57:39.021" v="3323" actId="478"/>
        <pc:sldMkLst>
          <pc:docMk/>
          <pc:sldMk cId="3837932367" sldId="263"/>
        </pc:sldMkLst>
        <pc:spChg chg="mod">
          <ac:chgData name="Alison Roulstone" userId="231284ad-1b0c-455f-bccd-04cb9ec2fcfc" providerId="ADAL" clId="{4E08CA34-E23D-4905-9C04-001EF3277C3A}" dt="2024-11-11T18:35:57.556" v="49" actId="2711"/>
          <ac:spMkLst>
            <pc:docMk/>
            <pc:sldMk cId="3837932367" sldId="263"/>
            <ac:spMk id="2" creationId="{F1D7CAAE-2469-D87F-4AED-95FF9F46C2FA}"/>
          </ac:spMkLst>
        </pc:spChg>
        <pc:spChg chg="add del mod">
          <ac:chgData name="Alison Roulstone" userId="231284ad-1b0c-455f-bccd-04cb9ec2fcfc" providerId="ADAL" clId="{4E08CA34-E23D-4905-9C04-001EF3277C3A}" dt="2024-11-22T11:57:39.021" v="3323" actId="478"/>
          <ac:spMkLst>
            <pc:docMk/>
            <pc:sldMk cId="3837932367" sldId="263"/>
            <ac:spMk id="3" creationId="{032403A1-DEDE-1346-0C7E-66A14B0A8E6C}"/>
          </ac:spMkLst>
        </pc:spChg>
        <pc:spChg chg="del">
          <ac:chgData name="Alison Roulstone" userId="231284ad-1b0c-455f-bccd-04cb9ec2fcfc" providerId="ADAL" clId="{4E08CA34-E23D-4905-9C04-001EF3277C3A}" dt="2024-11-11T18:37:24.482" v="121" actId="478"/>
          <ac:spMkLst>
            <pc:docMk/>
            <pc:sldMk cId="3837932367" sldId="263"/>
            <ac:spMk id="3" creationId="{14BF53E7-2FA6-7DC1-6234-E62B19E1A66A}"/>
          </ac:spMkLst>
        </pc:spChg>
        <pc:spChg chg="del">
          <ac:chgData name="Alison Roulstone" userId="231284ad-1b0c-455f-bccd-04cb9ec2fcfc" providerId="ADAL" clId="{4E08CA34-E23D-4905-9C04-001EF3277C3A}" dt="2024-11-11T18:37:27.572" v="122" actId="478"/>
          <ac:spMkLst>
            <pc:docMk/>
            <pc:sldMk cId="3837932367" sldId="263"/>
            <ac:spMk id="5" creationId="{48F2FF5F-70FC-F0FA-1A47-4AD4F6BDBD9F}"/>
          </ac:spMkLst>
        </pc:spChg>
        <pc:spChg chg="mod">
          <ac:chgData name="Alison Roulstone" userId="231284ad-1b0c-455f-bccd-04cb9ec2fcfc" providerId="ADAL" clId="{4E08CA34-E23D-4905-9C04-001EF3277C3A}" dt="2024-11-22T11:10:02.332" v="2724" actId="555"/>
          <ac:spMkLst>
            <pc:docMk/>
            <pc:sldMk cId="3837932367" sldId="263"/>
            <ac:spMk id="6" creationId="{BE5FA4D5-FBF4-1135-B294-3E38AD871AEE}"/>
          </ac:spMkLst>
        </pc:spChg>
        <pc:spChg chg="mod">
          <ac:chgData name="Alison Roulstone" userId="231284ad-1b0c-455f-bccd-04cb9ec2fcfc" providerId="ADAL" clId="{4E08CA34-E23D-4905-9C04-001EF3277C3A}" dt="2024-11-22T11:10:02.332" v="2724" actId="555"/>
          <ac:spMkLst>
            <pc:docMk/>
            <pc:sldMk cId="3837932367" sldId="263"/>
            <ac:spMk id="9" creationId="{F438EF66-E2B3-2F0F-DED8-62AF0450F995}"/>
          </ac:spMkLst>
        </pc:spChg>
        <pc:spChg chg="add mod ord">
          <ac:chgData name="Alison Roulstone" userId="231284ad-1b0c-455f-bccd-04cb9ec2fcfc" providerId="ADAL" clId="{4E08CA34-E23D-4905-9C04-001EF3277C3A}" dt="2024-11-11T19:53:31.585" v="582" actId="14100"/>
          <ac:spMkLst>
            <pc:docMk/>
            <pc:sldMk cId="3837932367" sldId="263"/>
            <ac:spMk id="12" creationId="{4F2DDC2D-B6D2-6CAB-B396-4D302D9DDE3D}"/>
          </ac:spMkLst>
        </pc:spChg>
        <pc:spChg chg="add">
          <ac:chgData name="Alison Roulstone" userId="231284ad-1b0c-455f-bccd-04cb9ec2fcfc" providerId="ADAL" clId="{4E08CA34-E23D-4905-9C04-001EF3277C3A}" dt="2024-11-11T18:42:38.529" v="208" actId="11529"/>
          <ac:spMkLst>
            <pc:docMk/>
            <pc:sldMk cId="3837932367" sldId="263"/>
            <ac:spMk id="16" creationId="{544DA3BA-D655-5F10-1524-A57441CDE9B5}"/>
          </ac:spMkLst>
        </pc:spChg>
        <pc:spChg chg="add mod">
          <ac:chgData name="Alison Roulstone" userId="231284ad-1b0c-455f-bccd-04cb9ec2fcfc" providerId="ADAL" clId="{4E08CA34-E23D-4905-9C04-001EF3277C3A}" dt="2024-11-22T11:10:11.561" v="2725" actId="555"/>
          <ac:spMkLst>
            <pc:docMk/>
            <pc:sldMk cId="3837932367" sldId="263"/>
            <ac:spMk id="18" creationId="{358899B6-F321-BC7D-A922-B45BF926F406}"/>
          </ac:spMkLst>
        </pc:spChg>
        <pc:spChg chg="mod">
          <ac:chgData name="Alison Roulstone" userId="231284ad-1b0c-455f-bccd-04cb9ec2fcfc" providerId="ADAL" clId="{4E08CA34-E23D-4905-9C04-001EF3277C3A}" dt="2024-11-22T11:10:02.332" v="2724" actId="555"/>
          <ac:spMkLst>
            <pc:docMk/>
            <pc:sldMk cId="3837932367" sldId="263"/>
            <ac:spMk id="19" creationId="{56A9DECD-C9EE-B9C2-8F92-3CE4F6AA63A4}"/>
          </ac:spMkLst>
        </pc:spChg>
        <pc:spChg chg="del mod">
          <ac:chgData name="Alison Roulstone" userId="231284ad-1b0c-455f-bccd-04cb9ec2fcfc" providerId="ADAL" clId="{4E08CA34-E23D-4905-9C04-001EF3277C3A}" dt="2024-11-11T19:47:53.390" v="562" actId="478"/>
          <ac:spMkLst>
            <pc:docMk/>
            <pc:sldMk cId="3837932367" sldId="263"/>
            <ac:spMk id="20" creationId="{EBBF0ED1-48EC-BA06-30A0-01C8D63DA1BC}"/>
          </ac:spMkLst>
        </pc:spChg>
        <pc:spChg chg="mod">
          <ac:chgData name="Alison Roulstone" userId="231284ad-1b0c-455f-bccd-04cb9ec2fcfc" providerId="ADAL" clId="{4E08CA34-E23D-4905-9C04-001EF3277C3A}" dt="2024-11-11T18:58:07.314" v="345" actId="20577"/>
          <ac:spMkLst>
            <pc:docMk/>
            <pc:sldMk cId="3837932367" sldId="263"/>
            <ac:spMk id="21" creationId="{C39068D1-C9BC-7BF2-F324-8F18433E57E7}"/>
          </ac:spMkLst>
        </pc:spChg>
        <pc:spChg chg="add mod topLvl">
          <ac:chgData name="Alison Roulstone" userId="231284ad-1b0c-455f-bccd-04cb9ec2fcfc" providerId="ADAL" clId="{4E08CA34-E23D-4905-9C04-001EF3277C3A}" dt="2024-11-22T11:10:29.348" v="2727" actId="14100"/>
          <ac:spMkLst>
            <pc:docMk/>
            <pc:sldMk cId="3837932367" sldId="263"/>
            <ac:spMk id="22" creationId="{00B8959E-F3DE-30F9-46AF-45609B3CA338}"/>
          </ac:spMkLst>
        </pc:spChg>
        <pc:spChg chg="mod">
          <ac:chgData name="Alison Roulstone" userId="231284ad-1b0c-455f-bccd-04cb9ec2fcfc" providerId="ADAL" clId="{4E08CA34-E23D-4905-9C04-001EF3277C3A}" dt="2024-11-22T11:10:02.332" v="2724" actId="555"/>
          <ac:spMkLst>
            <pc:docMk/>
            <pc:sldMk cId="3837932367" sldId="263"/>
            <ac:spMk id="23" creationId="{19AF372A-456B-B1D7-6C60-56A8B797B49E}"/>
          </ac:spMkLst>
        </pc:spChg>
        <pc:spChg chg="del">
          <ac:chgData name="Alison Roulstone" userId="231284ad-1b0c-455f-bccd-04cb9ec2fcfc" providerId="ADAL" clId="{4E08CA34-E23D-4905-9C04-001EF3277C3A}" dt="2024-11-11T18:37:14.655" v="119" actId="478"/>
          <ac:spMkLst>
            <pc:docMk/>
            <pc:sldMk cId="3837932367" sldId="263"/>
            <ac:spMk id="28" creationId="{69CD2F4C-D712-196A-7DCB-82A2C50C4B89}"/>
          </ac:spMkLst>
        </pc:spChg>
        <pc:spChg chg="del">
          <ac:chgData name="Alison Roulstone" userId="231284ad-1b0c-455f-bccd-04cb9ec2fcfc" providerId="ADAL" clId="{4E08CA34-E23D-4905-9C04-001EF3277C3A}" dt="2024-11-11T18:37:16.917" v="120" actId="478"/>
          <ac:spMkLst>
            <pc:docMk/>
            <pc:sldMk cId="3837932367" sldId="263"/>
            <ac:spMk id="29" creationId="{5F83E821-5C8C-7CA3-2BAB-CCA684496BA3}"/>
          </ac:spMkLst>
        </pc:spChg>
        <pc:grpChg chg="add del mod">
          <ac:chgData name="Alison Roulstone" userId="231284ad-1b0c-455f-bccd-04cb9ec2fcfc" providerId="ADAL" clId="{4E08CA34-E23D-4905-9C04-001EF3277C3A}" dt="2024-11-12T15:06:55.778" v="1773" actId="165"/>
          <ac:grpSpMkLst>
            <pc:docMk/>
            <pc:sldMk cId="3837932367" sldId="263"/>
            <ac:grpSpMk id="3" creationId="{84C9C8A5-D000-2625-03E2-BF10FB6C6A08}"/>
          </ac:grpSpMkLst>
        </pc:grpChg>
        <pc:grpChg chg="add mod">
          <ac:chgData name="Alison Roulstone" userId="231284ad-1b0c-455f-bccd-04cb9ec2fcfc" providerId="ADAL" clId="{4E08CA34-E23D-4905-9C04-001EF3277C3A}" dt="2024-11-22T11:10:11.561" v="2725" actId="555"/>
          <ac:grpSpMkLst>
            <pc:docMk/>
            <pc:sldMk cId="3837932367" sldId="263"/>
            <ac:grpSpMk id="5" creationId="{C8B10F6C-56BF-00FA-63A7-ED42EE59DBE9}"/>
          </ac:grpSpMkLst>
        </pc:grpChg>
        <pc:grpChg chg="add mod">
          <ac:chgData name="Alison Roulstone" userId="231284ad-1b0c-455f-bccd-04cb9ec2fcfc" providerId="ADAL" clId="{4E08CA34-E23D-4905-9C04-001EF3277C3A}" dt="2024-11-22T11:10:11.561" v="2725" actId="555"/>
          <ac:grpSpMkLst>
            <pc:docMk/>
            <pc:sldMk cId="3837932367" sldId="263"/>
            <ac:grpSpMk id="17" creationId="{0BCA756E-F348-FA0F-7B39-450BE774CAF8}"/>
          </ac:grpSpMkLst>
        </pc:grpChg>
        <pc:grpChg chg="add mod">
          <ac:chgData name="Alison Roulstone" userId="231284ad-1b0c-455f-bccd-04cb9ec2fcfc" providerId="ADAL" clId="{4E08CA34-E23D-4905-9C04-001EF3277C3A}" dt="2024-11-22T11:10:29.348" v="2727" actId="14100"/>
          <ac:grpSpMkLst>
            <pc:docMk/>
            <pc:sldMk cId="3837932367" sldId="263"/>
            <ac:grpSpMk id="20" creationId="{6013B836-CBC4-CDAC-6653-F37CD3E1F99F}"/>
          </ac:grpSpMkLst>
        </pc:grpChg>
        <pc:picChg chg="mod">
          <ac:chgData name="Alison Roulstone" userId="231284ad-1b0c-455f-bccd-04cb9ec2fcfc" providerId="ADAL" clId="{4E08CA34-E23D-4905-9C04-001EF3277C3A}" dt="2024-11-22T11:10:11.561" v="2725" actId="555"/>
          <ac:picMkLst>
            <pc:docMk/>
            <pc:sldMk cId="3837932367" sldId="263"/>
            <ac:picMk id="4" creationId="{0AFC6E51-88F5-8449-2A59-FCC68EAD00F4}"/>
          </ac:picMkLst>
        </pc:picChg>
        <pc:picChg chg="add mod topLvl">
          <ac:chgData name="Alison Roulstone" userId="231284ad-1b0c-455f-bccd-04cb9ec2fcfc" providerId="ADAL" clId="{4E08CA34-E23D-4905-9C04-001EF3277C3A}" dt="2024-11-22T11:10:29.348" v="2727" actId="14100"/>
          <ac:picMkLst>
            <pc:docMk/>
            <pc:sldMk cId="3837932367" sldId="263"/>
            <ac:picMk id="7" creationId="{48BAA7A0-34CF-3044-2958-233B012C7C5E}"/>
          </ac:picMkLst>
        </pc:picChg>
        <pc:picChg chg="mod">
          <ac:chgData name="Alison Roulstone" userId="231284ad-1b0c-455f-bccd-04cb9ec2fcfc" providerId="ADAL" clId="{4E08CA34-E23D-4905-9C04-001EF3277C3A}" dt="2024-11-22T11:10:11.561" v="2725" actId="555"/>
          <ac:picMkLst>
            <pc:docMk/>
            <pc:sldMk cId="3837932367" sldId="263"/>
            <ac:picMk id="8" creationId="{5FB78CE3-048E-06FC-BFC5-88AC6F90EFA8}"/>
          </ac:picMkLst>
        </pc:picChg>
        <pc:picChg chg="add del mod">
          <ac:chgData name="Alison Roulstone" userId="231284ad-1b0c-455f-bccd-04cb9ec2fcfc" providerId="ADAL" clId="{4E08CA34-E23D-4905-9C04-001EF3277C3A}" dt="2024-11-11T18:40:02.462" v="161" actId="478"/>
          <ac:picMkLst>
            <pc:docMk/>
            <pc:sldMk cId="3837932367" sldId="263"/>
            <ac:picMk id="10" creationId="{DEDFDC10-BB51-CC56-AA4B-E61351EA6B1E}"/>
          </ac:picMkLst>
        </pc:picChg>
        <pc:picChg chg="add del">
          <ac:chgData name="Alison Roulstone" userId="231284ad-1b0c-455f-bccd-04cb9ec2fcfc" providerId="ADAL" clId="{4E08CA34-E23D-4905-9C04-001EF3277C3A}" dt="2024-11-12T15:04:24.782" v="1734" actId="478"/>
          <ac:picMkLst>
            <pc:docMk/>
            <pc:sldMk cId="3837932367" sldId="263"/>
            <ac:picMk id="10" creationId="{EF8B4F2F-A625-8D89-52D9-ACF44BAB4371}"/>
          </ac:picMkLst>
        </pc:picChg>
        <pc:picChg chg="mod">
          <ac:chgData name="Alison Roulstone" userId="231284ad-1b0c-455f-bccd-04cb9ec2fcfc" providerId="ADAL" clId="{4E08CA34-E23D-4905-9C04-001EF3277C3A}" dt="2024-11-22T11:10:11.561" v="2725" actId="555"/>
          <ac:picMkLst>
            <pc:docMk/>
            <pc:sldMk cId="3837932367" sldId="263"/>
            <ac:picMk id="11" creationId="{CBBBB1E7-295F-FCA6-667F-A4CF22DAA9DD}"/>
          </ac:picMkLst>
        </pc:picChg>
        <pc:picChg chg="add mod">
          <ac:chgData name="Alison Roulstone" userId="231284ad-1b0c-455f-bccd-04cb9ec2fcfc" providerId="ADAL" clId="{4E08CA34-E23D-4905-9C04-001EF3277C3A}" dt="2024-11-12T15:05:02.375" v="1750" actId="14100"/>
          <ac:picMkLst>
            <pc:docMk/>
            <pc:sldMk cId="3837932367" sldId="263"/>
            <ac:picMk id="13" creationId="{1B2BBF66-D66C-BD17-5FFA-F6EFA4DBC126}"/>
          </ac:picMkLst>
        </pc:picChg>
        <pc:picChg chg="del mod">
          <ac:chgData name="Alison Roulstone" userId="231284ad-1b0c-455f-bccd-04cb9ec2fcfc" providerId="ADAL" clId="{4E08CA34-E23D-4905-9C04-001EF3277C3A}" dt="2024-11-11T18:41:30.222" v="194" actId="478"/>
          <ac:picMkLst>
            <pc:docMk/>
            <pc:sldMk cId="3837932367" sldId="263"/>
            <ac:picMk id="13" creationId="{B41FDF2F-6BF6-A192-D50F-532443CEF4DB}"/>
          </ac:picMkLst>
        </pc:picChg>
        <pc:picChg chg="mod">
          <ac:chgData name="Alison Roulstone" userId="231284ad-1b0c-455f-bccd-04cb9ec2fcfc" providerId="ADAL" clId="{4E08CA34-E23D-4905-9C04-001EF3277C3A}" dt="2024-11-11T19:53:35.150" v="583" actId="1076"/>
          <ac:picMkLst>
            <pc:docMk/>
            <pc:sldMk cId="3837932367" sldId="263"/>
            <ac:picMk id="15" creationId="{EB944D3F-FD79-F093-2425-D1DC15189610}"/>
          </ac:picMkLst>
        </pc:picChg>
        <pc:picChg chg="del">
          <ac:chgData name="Alison Roulstone" userId="231284ad-1b0c-455f-bccd-04cb9ec2fcfc" providerId="ADAL" clId="{4E08CA34-E23D-4905-9C04-001EF3277C3A}" dt="2024-11-11T18:38:52.217" v="154" actId="478"/>
          <ac:picMkLst>
            <pc:docMk/>
            <pc:sldMk cId="3837932367" sldId="263"/>
            <ac:picMk id="17" creationId="{7498884A-E781-8166-8E25-0D70E9B87C12}"/>
          </ac:picMkLst>
        </pc:picChg>
        <pc:picChg chg="add del mod">
          <ac:chgData name="Alison Roulstone" userId="231284ad-1b0c-455f-bccd-04cb9ec2fcfc" providerId="ADAL" clId="{4E08CA34-E23D-4905-9C04-001EF3277C3A}" dt="2024-11-22T11:10:11.561" v="2725" actId="555"/>
          <ac:picMkLst>
            <pc:docMk/>
            <pc:sldMk cId="3837932367" sldId="263"/>
            <ac:picMk id="24" creationId="{B407569E-C527-D60C-E470-878C320172D1}"/>
          </ac:picMkLst>
        </pc:picChg>
        <pc:picChg chg="mod">
          <ac:chgData name="Alison Roulstone" userId="231284ad-1b0c-455f-bccd-04cb9ec2fcfc" providerId="ADAL" clId="{4E08CA34-E23D-4905-9C04-001EF3277C3A}" dt="2024-11-22T11:10:11.561" v="2725" actId="555"/>
          <ac:picMkLst>
            <pc:docMk/>
            <pc:sldMk cId="3837932367" sldId="263"/>
            <ac:picMk id="25" creationId="{C5393180-5449-BE9E-5A90-BC34369C90EE}"/>
          </ac:picMkLst>
        </pc:picChg>
        <pc:picChg chg="mod">
          <ac:chgData name="Alison Roulstone" userId="231284ad-1b0c-455f-bccd-04cb9ec2fcfc" providerId="ADAL" clId="{4E08CA34-E23D-4905-9C04-001EF3277C3A}" dt="2024-11-22T11:10:17.320" v="2726" actId="1076"/>
          <ac:picMkLst>
            <pc:docMk/>
            <pc:sldMk cId="3837932367" sldId="263"/>
            <ac:picMk id="26" creationId="{B8EBE88F-8AE1-D3CB-F248-F22F21FFA77E}"/>
          </ac:picMkLst>
        </pc:picChg>
        <pc:picChg chg="mod topLvl">
          <ac:chgData name="Alison Roulstone" userId="231284ad-1b0c-455f-bccd-04cb9ec2fcfc" providerId="ADAL" clId="{4E08CA34-E23D-4905-9C04-001EF3277C3A}" dt="2024-11-22T11:10:29.348" v="2727" actId="14100"/>
          <ac:picMkLst>
            <pc:docMk/>
            <pc:sldMk cId="3837932367" sldId="263"/>
            <ac:picMk id="27" creationId="{CDD35E99-1538-88D0-1233-6CDD5A95CF63}"/>
          </ac:picMkLst>
        </pc:picChg>
        <pc:picChg chg="add del mod">
          <ac:chgData name="Alison Roulstone" userId="231284ad-1b0c-455f-bccd-04cb9ec2fcfc" providerId="ADAL" clId="{4E08CA34-E23D-4905-9C04-001EF3277C3A}" dt="2024-11-12T15:03:23.692" v="1732" actId="478"/>
          <ac:picMkLst>
            <pc:docMk/>
            <pc:sldMk cId="3837932367" sldId="263"/>
            <ac:picMk id="30" creationId="{97646E92-125F-70D4-A218-D13A0AF77199}"/>
          </ac:picMkLst>
        </pc:picChg>
      </pc:sldChg>
      <pc:sldChg chg="addSp delSp modSp mod ord">
        <pc:chgData name="Alison Roulstone" userId="231284ad-1b0c-455f-bccd-04cb9ec2fcfc" providerId="ADAL" clId="{4E08CA34-E23D-4905-9C04-001EF3277C3A}" dt="2024-11-22T12:25:03.533" v="3391" actId="1076"/>
        <pc:sldMkLst>
          <pc:docMk/>
          <pc:sldMk cId="599365812" sldId="264"/>
        </pc:sldMkLst>
        <pc:spChg chg="mod">
          <ac:chgData name="Alison Roulstone" userId="231284ad-1b0c-455f-bccd-04cb9ec2fcfc" providerId="ADAL" clId="{4E08CA34-E23D-4905-9C04-001EF3277C3A}" dt="2024-11-11T21:57:53.065" v="1421" actId="1076"/>
          <ac:spMkLst>
            <pc:docMk/>
            <pc:sldMk cId="599365812" sldId="264"/>
            <ac:spMk id="2" creationId="{9E6B0FF4-901B-1AE4-A52B-10502509A5A9}"/>
          </ac:spMkLst>
        </pc:spChg>
        <pc:spChg chg="del">
          <ac:chgData name="Alison Roulstone" userId="231284ad-1b0c-455f-bccd-04cb9ec2fcfc" providerId="ADAL" clId="{4E08CA34-E23D-4905-9C04-001EF3277C3A}" dt="2024-11-12T15:08:58.332" v="1781" actId="478"/>
          <ac:spMkLst>
            <pc:docMk/>
            <pc:sldMk cId="599365812" sldId="264"/>
            <ac:spMk id="3" creationId="{E1CC424B-D6C2-58C9-79A5-B8F73E9BA49F}"/>
          </ac:spMkLst>
        </pc:spChg>
        <pc:spChg chg="add del mod">
          <ac:chgData name="Alison Roulstone" userId="231284ad-1b0c-455f-bccd-04cb9ec2fcfc" providerId="ADAL" clId="{4E08CA34-E23D-4905-9C04-001EF3277C3A}" dt="2024-11-11T19:05:27.395" v="366" actId="478"/>
          <ac:spMkLst>
            <pc:docMk/>
            <pc:sldMk cId="599365812" sldId="264"/>
            <ac:spMk id="4" creationId="{0D653168-D8AF-8FFA-A161-00855ECAB548}"/>
          </ac:spMkLst>
        </pc:spChg>
        <pc:spChg chg="del mod">
          <ac:chgData name="Alison Roulstone" userId="231284ad-1b0c-455f-bccd-04cb9ec2fcfc" providerId="ADAL" clId="{4E08CA34-E23D-4905-9C04-001EF3277C3A}" dt="2024-11-12T15:32:10.629" v="2145" actId="478"/>
          <ac:spMkLst>
            <pc:docMk/>
            <pc:sldMk cId="599365812" sldId="264"/>
            <ac:spMk id="5" creationId="{B837F091-DEA2-66A2-E0D9-CDF5F6EE1203}"/>
          </ac:spMkLst>
        </pc:spChg>
        <pc:spChg chg="mod">
          <ac:chgData name="Alison Roulstone" userId="231284ad-1b0c-455f-bccd-04cb9ec2fcfc" providerId="ADAL" clId="{4E08CA34-E23D-4905-9C04-001EF3277C3A}" dt="2024-11-12T15:23:47.040" v="2094" actId="113"/>
          <ac:spMkLst>
            <pc:docMk/>
            <pc:sldMk cId="599365812" sldId="264"/>
            <ac:spMk id="7" creationId="{06D74D48-F535-E7D9-27AF-AD3F7B6E9014}"/>
          </ac:spMkLst>
        </pc:spChg>
        <pc:spChg chg="mod">
          <ac:chgData name="Alison Roulstone" userId="231284ad-1b0c-455f-bccd-04cb9ec2fcfc" providerId="ADAL" clId="{4E08CA34-E23D-4905-9C04-001EF3277C3A}" dt="2024-11-12T15:23:57.567" v="2095" actId="113"/>
          <ac:spMkLst>
            <pc:docMk/>
            <pc:sldMk cId="599365812" sldId="264"/>
            <ac:spMk id="8" creationId="{B47C96D1-F1C7-FA5E-F947-79C3954B3CD7}"/>
          </ac:spMkLst>
        </pc:spChg>
        <pc:spChg chg="add mod">
          <ac:chgData name="Alison Roulstone" userId="231284ad-1b0c-455f-bccd-04cb9ec2fcfc" providerId="ADAL" clId="{4E08CA34-E23D-4905-9C04-001EF3277C3A}" dt="2024-11-12T15:23:31.923" v="2093" actId="20577"/>
          <ac:spMkLst>
            <pc:docMk/>
            <pc:sldMk cId="599365812" sldId="264"/>
            <ac:spMk id="9" creationId="{B214DB95-4B17-4EC7-DB5B-3BEFF2C1AE43}"/>
          </ac:spMkLst>
        </pc:spChg>
        <pc:spChg chg="add mod ord">
          <ac:chgData name="Alison Roulstone" userId="231284ad-1b0c-455f-bccd-04cb9ec2fcfc" providerId="ADAL" clId="{4E08CA34-E23D-4905-9C04-001EF3277C3A}" dt="2024-11-22T12:25:03.533" v="3391" actId="1076"/>
          <ac:spMkLst>
            <pc:docMk/>
            <pc:sldMk cId="599365812" sldId="264"/>
            <ac:spMk id="10" creationId="{4CFAC938-2B51-4822-BF57-CE9C2B2E666D}"/>
          </ac:spMkLst>
        </pc:spChg>
        <pc:picChg chg="add del mod">
          <ac:chgData name="Alison Roulstone" userId="231284ad-1b0c-455f-bccd-04cb9ec2fcfc" providerId="ADAL" clId="{4E08CA34-E23D-4905-9C04-001EF3277C3A}" dt="2024-11-22T12:25:00.164" v="3389" actId="478"/>
          <ac:picMkLst>
            <pc:docMk/>
            <pc:sldMk cId="599365812" sldId="264"/>
            <ac:picMk id="4" creationId="{0E6578C6-7AF0-4448-E718-F2105D7EDAC9}"/>
          </ac:picMkLst>
        </pc:picChg>
        <pc:picChg chg="add del mod">
          <ac:chgData name="Alison Roulstone" userId="231284ad-1b0c-455f-bccd-04cb9ec2fcfc" providerId="ADAL" clId="{4E08CA34-E23D-4905-9C04-001EF3277C3A}" dt="2024-11-12T15:39:23.891" v="2165" actId="478"/>
          <ac:picMkLst>
            <pc:docMk/>
            <pc:sldMk cId="599365812" sldId="264"/>
            <ac:picMk id="6" creationId="{4BE8A6A8-3E4A-8FEC-6D5C-6EE73CE7A7A0}"/>
          </ac:picMkLst>
        </pc:picChg>
        <pc:picChg chg="add mod">
          <ac:chgData name="Alison Roulstone" userId="231284ad-1b0c-455f-bccd-04cb9ec2fcfc" providerId="ADAL" clId="{4E08CA34-E23D-4905-9C04-001EF3277C3A}" dt="2024-11-12T15:32:32.590" v="2153" actId="14100"/>
          <ac:picMkLst>
            <pc:docMk/>
            <pc:sldMk cId="599365812" sldId="264"/>
            <ac:picMk id="11" creationId="{9A1FF83A-D270-08C2-21D1-03FEF58539BE}"/>
          </ac:picMkLst>
        </pc:picChg>
        <pc:picChg chg="add mod">
          <ac:chgData name="Alison Roulstone" userId="231284ad-1b0c-455f-bccd-04cb9ec2fcfc" providerId="ADAL" clId="{4E08CA34-E23D-4905-9C04-001EF3277C3A}" dt="2024-11-12T15:40:42.635" v="2169" actId="1076"/>
          <ac:picMkLst>
            <pc:docMk/>
            <pc:sldMk cId="599365812" sldId="264"/>
            <ac:picMk id="13" creationId="{9A7DE735-45E2-F62F-8C3E-CAD005855E00}"/>
          </ac:picMkLst>
        </pc:picChg>
      </pc:sldChg>
      <pc:sldChg chg="addSp delSp modSp mod">
        <pc:chgData name="Alison Roulstone" userId="231284ad-1b0c-455f-bccd-04cb9ec2fcfc" providerId="ADAL" clId="{4E08CA34-E23D-4905-9C04-001EF3277C3A}" dt="2024-11-22T12:25:14.389" v="3393" actId="20577"/>
        <pc:sldMkLst>
          <pc:docMk/>
          <pc:sldMk cId="469243745" sldId="265"/>
        </pc:sldMkLst>
        <pc:spChg chg="mod">
          <ac:chgData name="Alison Roulstone" userId="231284ad-1b0c-455f-bccd-04cb9ec2fcfc" providerId="ADAL" clId="{4E08CA34-E23D-4905-9C04-001EF3277C3A}" dt="2024-11-11T21:46:47.141" v="1350" actId="1076"/>
          <ac:spMkLst>
            <pc:docMk/>
            <pc:sldMk cId="469243745" sldId="265"/>
            <ac:spMk id="2" creationId="{10EF6984-34A2-D363-9F91-B197A4135D06}"/>
          </ac:spMkLst>
        </pc:spChg>
        <pc:spChg chg="del mod">
          <ac:chgData name="Alison Roulstone" userId="231284ad-1b0c-455f-bccd-04cb9ec2fcfc" providerId="ADAL" clId="{4E08CA34-E23D-4905-9C04-001EF3277C3A}" dt="2024-11-22T11:48:31.094" v="3281" actId="478"/>
          <ac:spMkLst>
            <pc:docMk/>
            <pc:sldMk cId="469243745" sldId="265"/>
            <ac:spMk id="4" creationId="{AC5ECC1F-E953-3785-27EF-E4D7544D0EA8}"/>
          </ac:spMkLst>
        </pc:spChg>
        <pc:spChg chg="mod ord">
          <ac:chgData name="Alison Roulstone" userId="231284ad-1b0c-455f-bccd-04cb9ec2fcfc" providerId="ADAL" clId="{4E08CA34-E23D-4905-9C04-001EF3277C3A}" dt="2024-11-22T11:49:15.484" v="3290" actId="1076"/>
          <ac:spMkLst>
            <pc:docMk/>
            <pc:sldMk cId="469243745" sldId="265"/>
            <ac:spMk id="5" creationId="{C7BFA24B-9DE7-A711-5A4E-713ED3F99B83}"/>
          </ac:spMkLst>
        </pc:spChg>
        <pc:spChg chg="add mod">
          <ac:chgData name="Alison Roulstone" userId="231284ad-1b0c-455f-bccd-04cb9ec2fcfc" providerId="ADAL" clId="{4E08CA34-E23D-4905-9C04-001EF3277C3A}" dt="2024-11-22T12:25:14.389" v="3393" actId="20577"/>
          <ac:spMkLst>
            <pc:docMk/>
            <pc:sldMk cId="469243745" sldId="265"/>
            <ac:spMk id="6" creationId="{892F7CCA-A917-2692-88A9-9764721DC30C}"/>
          </ac:spMkLst>
        </pc:spChg>
        <pc:spChg chg="del mod">
          <ac:chgData name="Alison Roulstone" userId="231284ad-1b0c-455f-bccd-04cb9ec2fcfc" providerId="ADAL" clId="{4E08CA34-E23D-4905-9C04-001EF3277C3A}" dt="2024-11-11T21:45:39.068" v="1338"/>
          <ac:spMkLst>
            <pc:docMk/>
            <pc:sldMk cId="469243745" sldId="265"/>
            <ac:spMk id="7" creationId="{38013800-7930-5652-0838-8CCD3AB5620B}"/>
          </ac:spMkLst>
        </pc:spChg>
        <pc:spChg chg="mod">
          <ac:chgData name="Alison Roulstone" userId="231284ad-1b0c-455f-bccd-04cb9ec2fcfc" providerId="ADAL" clId="{4E08CA34-E23D-4905-9C04-001EF3277C3A}" dt="2024-11-11T21:48:13.517" v="1412" actId="1076"/>
          <ac:spMkLst>
            <pc:docMk/>
            <pc:sldMk cId="469243745" sldId="265"/>
            <ac:spMk id="8" creationId="{28B6C50F-E31F-0240-C273-DF827E1BB47F}"/>
          </ac:spMkLst>
        </pc:spChg>
        <pc:spChg chg="add mod">
          <ac:chgData name="Alison Roulstone" userId="231284ad-1b0c-455f-bccd-04cb9ec2fcfc" providerId="ADAL" clId="{4E08CA34-E23D-4905-9C04-001EF3277C3A}" dt="2024-11-11T22:04:47.881" v="1507" actId="20577"/>
          <ac:spMkLst>
            <pc:docMk/>
            <pc:sldMk cId="469243745" sldId="265"/>
            <ac:spMk id="9" creationId="{E4E60D09-D6CA-5463-5EE6-86C26FF69AFC}"/>
          </ac:spMkLst>
        </pc:spChg>
      </pc:sldChg>
      <pc:sldChg chg="addSp delSp modSp mod ord">
        <pc:chgData name="Alison Roulstone" userId="231284ad-1b0c-455f-bccd-04cb9ec2fcfc" providerId="ADAL" clId="{4E08CA34-E23D-4905-9C04-001EF3277C3A}" dt="2024-11-12T16:15:05.737" v="2306" actId="20577"/>
        <pc:sldMkLst>
          <pc:docMk/>
          <pc:sldMk cId="982554143" sldId="266"/>
        </pc:sldMkLst>
        <pc:spChg chg="mod">
          <ac:chgData name="Alison Roulstone" userId="231284ad-1b0c-455f-bccd-04cb9ec2fcfc" providerId="ADAL" clId="{4E08CA34-E23D-4905-9C04-001EF3277C3A}" dt="2024-11-11T18:35:35.484" v="47" actId="2711"/>
          <ac:spMkLst>
            <pc:docMk/>
            <pc:sldMk cId="982554143" sldId="266"/>
            <ac:spMk id="2" creationId="{E0A8C7C2-DBB1-C750-2013-1A9E1DB1C35E}"/>
          </ac:spMkLst>
        </pc:spChg>
        <pc:spChg chg="mod">
          <ac:chgData name="Alison Roulstone" userId="231284ad-1b0c-455f-bccd-04cb9ec2fcfc" providerId="ADAL" clId="{4E08CA34-E23D-4905-9C04-001EF3277C3A}" dt="2024-11-12T15:20:12.379" v="2048" actId="20577"/>
          <ac:spMkLst>
            <pc:docMk/>
            <pc:sldMk cId="982554143" sldId="266"/>
            <ac:spMk id="3" creationId="{3DA6EA46-1D84-71DB-706A-E409A545C246}"/>
          </ac:spMkLst>
        </pc:spChg>
        <pc:spChg chg="mod">
          <ac:chgData name="Alison Roulstone" userId="231284ad-1b0c-455f-bccd-04cb9ec2fcfc" providerId="ADAL" clId="{4E08CA34-E23D-4905-9C04-001EF3277C3A}" dt="2024-11-12T15:19:33.740" v="1974" actId="1076"/>
          <ac:spMkLst>
            <pc:docMk/>
            <pc:sldMk cId="982554143" sldId="266"/>
            <ac:spMk id="4" creationId="{98EB6BBA-3C9F-F6CD-8F64-255D29090C65}"/>
          </ac:spMkLst>
        </pc:spChg>
        <pc:spChg chg="mod">
          <ac:chgData name="Alison Roulstone" userId="231284ad-1b0c-455f-bccd-04cb9ec2fcfc" providerId="ADAL" clId="{4E08CA34-E23D-4905-9C04-001EF3277C3A}" dt="2024-11-12T15:20:42.392" v="2073" actId="1076"/>
          <ac:spMkLst>
            <pc:docMk/>
            <pc:sldMk cId="982554143" sldId="266"/>
            <ac:spMk id="5" creationId="{15E95635-2F3C-4888-1AB4-BF9164391B79}"/>
          </ac:spMkLst>
        </pc:spChg>
        <pc:spChg chg="mod">
          <ac:chgData name="Alison Roulstone" userId="231284ad-1b0c-455f-bccd-04cb9ec2fcfc" providerId="ADAL" clId="{4E08CA34-E23D-4905-9C04-001EF3277C3A}" dt="2024-11-12T15:19:38.941" v="1977" actId="1076"/>
          <ac:spMkLst>
            <pc:docMk/>
            <pc:sldMk cId="982554143" sldId="266"/>
            <ac:spMk id="6" creationId="{1D579E84-51C7-0A4B-C6B4-2AC84E29D798}"/>
          </ac:spMkLst>
        </pc:spChg>
        <pc:spChg chg="add del mod">
          <ac:chgData name="Alison Roulstone" userId="231284ad-1b0c-455f-bccd-04cb9ec2fcfc" providerId="ADAL" clId="{4E08CA34-E23D-4905-9C04-001EF3277C3A}" dt="2024-11-11T21:41:46.499" v="1294" actId="478"/>
          <ac:spMkLst>
            <pc:docMk/>
            <pc:sldMk cId="982554143" sldId="266"/>
            <ac:spMk id="7" creationId="{6238AF70-AAF8-9569-0D28-3C526053806A}"/>
          </ac:spMkLst>
        </pc:spChg>
        <pc:spChg chg="add mod">
          <ac:chgData name="Alison Roulstone" userId="231284ad-1b0c-455f-bccd-04cb9ec2fcfc" providerId="ADAL" clId="{4E08CA34-E23D-4905-9C04-001EF3277C3A}" dt="2024-11-12T16:15:05.737" v="2306" actId="20577"/>
          <ac:spMkLst>
            <pc:docMk/>
            <pc:sldMk cId="982554143" sldId="266"/>
            <ac:spMk id="7" creationId="{B1C34CC3-19D0-6901-C9DB-A847F3C624D9}"/>
          </ac:spMkLst>
        </pc:spChg>
        <pc:spChg chg="add mod">
          <ac:chgData name="Alison Roulstone" userId="231284ad-1b0c-455f-bccd-04cb9ec2fcfc" providerId="ADAL" clId="{4E08CA34-E23D-4905-9C04-001EF3277C3A}" dt="2024-11-12T16:14:56.499" v="2297" actId="20577"/>
          <ac:spMkLst>
            <pc:docMk/>
            <pc:sldMk cId="982554143" sldId="266"/>
            <ac:spMk id="9" creationId="{C5626C0D-F403-5D72-F99C-69DAA1FBBEF2}"/>
          </ac:spMkLst>
        </pc:spChg>
        <pc:spChg chg="del">
          <ac:chgData name="Alison Roulstone" userId="231284ad-1b0c-455f-bccd-04cb9ec2fcfc" providerId="ADAL" clId="{4E08CA34-E23D-4905-9C04-001EF3277C3A}" dt="2024-11-12T15:03:09.485" v="1731" actId="478"/>
          <ac:spMkLst>
            <pc:docMk/>
            <pc:sldMk cId="982554143" sldId="266"/>
            <ac:spMk id="13" creationId="{4EB41009-9DB6-DA66-AF15-86A13482CDBE}"/>
          </ac:spMkLst>
        </pc:spChg>
        <pc:picChg chg="mod">
          <ac:chgData name="Alison Roulstone" userId="231284ad-1b0c-455f-bccd-04cb9ec2fcfc" providerId="ADAL" clId="{4E08CA34-E23D-4905-9C04-001EF3277C3A}" dt="2024-11-12T15:19:43.231" v="1981" actId="1076"/>
          <ac:picMkLst>
            <pc:docMk/>
            <pc:sldMk cId="982554143" sldId="266"/>
            <ac:picMk id="8" creationId="{01FBB766-5279-94E7-C41D-53715D1C5724}"/>
          </ac:picMkLst>
        </pc:picChg>
        <pc:picChg chg="mod">
          <ac:chgData name="Alison Roulstone" userId="231284ad-1b0c-455f-bccd-04cb9ec2fcfc" providerId="ADAL" clId="{4E08CA34-E23D-4905-9C04-001EF3277C3A}" dt="2024-11-12T15:19:44.658" v="1982" actId="1076"/>
          <ac:picMkLst>
            <pc:docMk/>
            <pc:sldMk cId="982554143" sldId="266"/>
            <ac:picMk id="10" creationId="{4DE4467F-E4FB-37A9-E0D8-D44A187DE078}"/>
          </ac:picMkLst>
        </pc:picChg>
        <pc:picChg chg="mod">
          <ac:chgData name="Alison Roulstone" userId="231284ad-1b0c-455f-bccd-04cb9ec2fcfc" providerId="ADAL" clId="{4E08CA34-E23D-4905-9C04-001EF3277C3A}" dt="2024-11-12T15:19:41.343" v="1979" actId="1076"/>
          <ac:picMkLst>
            <pc:docMk/>
            <pc:sldMk cId="982554143" sldId="266"/>
            <ac:picMk id="12" creationId="{26297E09-EA83-E6DF-19B5-2560F7682A5F}"/>
          </ac:picMkLst>
        </pc:picChg>
      </pc:sldChg>
      <pc:sldChg chg="modSp mod">
        <pc:chgData name="Alison Roulstone" userId="231284ad-1b0c-455f-bccd-04cb9ec2fcfc" providerId="ADAL" clId="{4E08CA34-E23D-4905-9C04-001EF3277C3A}" dt="2024-11-22T11:54:09.655" v="3310" actId="20577"/>
        <pc:sldMkLst>
          <pc:docMk/>
          <pc:sldMk cId="1923839707" sldId="267"/>
        </pc:sldMkLst>
        <pc:spChg chg="mod">
          <ac:chgData name="Alison Roulstone" userId="231284ad-1b0c-455f-bccd-04cb9ec2fcfc" providerId="ADAL" clId="{4E08CA34-E23D-4905-9C04-001EF3277C3A}" dt="2024-11-11T18:35:02.596" v="44" actId="2711"/>
          <ac:spMkLst>
            <pc:docMk/>
            <pc:sldMk cId="1923839707" sldId="267"/>
            <ac:spMk id="2" creationId="{57E71BAE-9A4F-6CCC-2C0B-7D79A1350999}"/>
          </ac:spMkLst>
        </pc:spChg>
        <pc:spChg chg="mod">
          <ac:chgData name="Alison Roulstone" userId="231284ad-1b0c-455f-bccd-04cb9ec2fcfc" providerId="ADAL" clId="{4E08CA34-E23D-4905-9C04-001EF3277C3A}" dt="2024-11-22T11:54:09.655" v="3310" actId="20577"/>
          <ac:spMkLst>
            <pc:docMk/>
            <pc:sldMk cId="1923839707" sldId="267"/>
            <ac:spMk id="3" creationId="{9C512416-E49C-85AD-635A-E3D42C9DCA3A}"/>
          </ac:spMkLst>
        </pc:spChg>
        <pc:spChg chg="mod">
          <ac:chgData name="Alison Roulstone" userId="231284ad-1b0c-455f-bccd-04cb9ec2fcfc" providerId="ADAL" clId="{4E08CA34-E23D-4905-9C04-001EF3277C3A}" dt="2024-11-22T11:14:12.658" v="2742" actId="20577"/>
          <ac:spMkLst>
            <pc:docMk/>
            <pc:sldMk cId="1923839707" sldId="267"/>
            <ac:spMk id="7" creationId="{A1A46373-F5D8-3D2A-257B-18566ED50ADF}"/>
          </ac:spMkLst>
        </pc:spChg>
        <pc:spChg chg="mod">
          <ac:chgData name="Alison Roulstone" userId="231284ad-1b0c-455f-bccd-04cb9ec2fcfc" providerId="ADAL" clId="{4E08CA34-E23D-4905-9C04-001EF3277C3A}" dt="2024-11-12T15:00:49.380" v="1662" actId="20577"/>
          <ac:spMkLst>
            <pc:docMk/>
            <pc:sldMk cId="1923839707" sldId="267"/>
            <ac:spMk id="9" creationId="{455AE4DA-2BE3-496E-ED5F-7F63858225F7}"/>
          </ac:spMkLst>
        </pc:spChg>
        <pc:spChg chg="mod">
          <ac:chgData name="Alison Roulstone" userId="231284ad-1b0c-455f-bccd-04cb9ec2fcfc" providerId="ADAL" clId="{4E08CA34-E23D-4905-9C04-001EF3277C3A}" dt="2024-11-12T15:01:14.053" v="1686" actId="20577"/>
          <ac:spMkLst>
            <pc:docMk/>
            <pc:sldMk cId="1923839707" sldId="267"/>
            <ac:spMk id="10" creationId="{91606A5F-8CF1-72E4-D2A0-1A6B276C630C}"/>
          </ac:spMkLst>
        </pc:spChg>
        <pc:spChg chg="mod">
          <ac:chgData name="Alison Roulstone" userId="231284ad-1b0c-455f-bccd-04cb9ec2fcfc" providerId="ADAL" clId="{4E08CA34-E23D-4905-9C04-001EF3277C3A}" dt="2024-11-11T18:55:35.949" v="344" actId="14100"/>
          <ac:spMkLst>
            <pc:docMk/>
            <pc:sldMk cId="1923839707" sldId="267"/>
            <ac:spMk id="11" creationId="{00B7E096-1C32-D801-BE90-615593820907}"/>
          </ac:spMkLst>
        </pc:spChg>
      </pc:sldChg>
      <pc:sldChg chg="addSp delSp modSp new mod addAnim delAnim modAnim">
        <pc:chgData name="Alison Roulstone" userId="231284ad-1b0c-455f-bccd-04cb9ec2fcfc" providerId="ADAL" clId="{4E08CA34-E23D-4905-9C04-001EF3277C3A}" dt="2024-11-22T12:04:32.366" v="3331" actId="166"/>
        <pc:sldMkLst>
          <pc:docMk/>
          <pc:sldMk cId="2769606474" sldId="268"/>
        </pc:sldMkLst>
        <pc:spChg chg="add mod">
          <ac:chgData name="Alison Roulstone" userId="231284ad-1b0c-455f-bccd-04cb9ec2fcfc" providerId="ADAL" clId="{4E08CA34-E23D-4905-9C04-001EF3277C3A}" dt="2024-11-12T15:17:21.540" v="1944" actId="20577"/>
          <ac:spMkLst>
            <pc:docMk/>
            <pc:sldMk cId="2769606474" sldId="268"/>
            <ac:spMk id="2" creationId="{BAF7A5C3-3735-8284-C194-60CB439EE60D}"/>
          </ac:spMkLst>
        </pc:spChg>
        <pc:spChg chg="add del mod">
          <ac:chgData name="Alison Roulstone" userId="231284ad-1b0c-455f-bccd-04cb9ec2fcfc" providerId="ADAL" clId="{4E08CA34-E23D-4905-9C04-001EF3277C3A}" dt="2024-11-12T14:56:40.613" v="1517" actId="478"/>
          <ac:spMkLst>
            <pc:docMk/>
            <pc:sldMk cId="2769606474" sldId="268"/>
            <ac:spMk id="3" creationId="{F979FE32-DD89-773B-1585-1C5EC2E6045C}"/>
          </ac:spMkLst>
        </pc:spChg>
        <pc:spChg chg="add del mod topLvl">
          <ac:chgData name="Alison Roulstone" userId="231284ad-1b0c-455f-bccd-04cb9ec2fcfc" providerId="ADAL" clId="{4E08CA34-E23D-4905-9C04-001EF3277C3A}" dt="2024-11-12T16:32:54.912" v="2399" actId="478"/>
          <ac:spMkLst>
            <pc:docMk/>
            <pc:sldMk cId="2769606474" sldId="268"/>
            <ac:spMk id="4" creationId="{CD7A6039-F707-9547-A84F-26D56924A32D}"/>
          </ac:spMkLst>
        </pc:spChg>
        <pc:spChg chg="add del mod topLvl">
          <ac:chgData name="Alison Roulstone" userId="231284ad-1b0c-455f-bccd-04cb9ec2fcfc" providerId="ADAL" clId="{4E08CA34-E23D-4905-9C04-001EF3277C3A}" dt="2024-11-12T16:34:24.335" v="2437" actId="478"/>
          <ac:spMkLst>
            <pc:docMk/>
            <pc:sldMk cId="2769606474" sldId="268"/>
            <ac:spMk id="5" creationId="{4A7A22CB-029F-1384-C7EA-82C2330E75C2}"/>
          </ac:spMkLst>
        </pc:spChg>
        <pc:spChg chg="add mod ord topLvl">
          <ac:chgData name="Alison Roulstone" userId="231284ad-1b0c-455f-bccd-04cb9ec2fcfc" providerId="ADAL" clId="{4E08CA34-E23D-4905-9C04-001EF3277C3A}" dt="2024-11-22T12:04:32.366" v="3331" actId="166"/>
          <ac:spMkLst>
            <pc:docMk/>
            <pc:sldMk cId="2769606474" sldId="268"/>
            <ac:spMk id="6" creationId="{2A76B315-3D41-F226-0E39-192236A2F028}"/>
          </ac:spMkLst>
        </pc:spChg>
        <pc:spChg chg="add del mod">
          <ac:chgData name="Alison Roulstone" userId="231284ad-1b0c-455f-bccd-04cb9ec2fcfc" providerId="ADAL" clId="{4E08CA34-E23D-4905-9C04-001EF3277C3A}" dt="2024-11-12T14:58:43.541" v="1610" actId="478"/>
          <ac:spMkLst>
            <pc:docMk/>
            <pc:sldMk cId="2769606474" sldId="268"/>
            <ac:spMk id="7" creationId="{B1F3EB66-634A-86E1-07EF-F181E652BE9D}"/>
          </ac:spMkLst>
        </pc:spChg>
        <pc:spChg chg="add del mod ord topLvl">
          <ac:chgData name="Alison Roulstone" userId="231284ad-1b0c-455f-bccd-04cb9ec2fcfc" providerId="ADAL" clId="{4E08CA34-E23D-4905-9C04-001EF3277C3A}" dt="2024-11-12T16:38:46.352" v="2556" actId="478"/>
          <ac:spMkLst>
            <pc:docMk/>
            <pc:sldMk cId="2769606474" sldId="268"/>
            <ac:spMk id="9" creationId="{A2254116-9B04-3EFE-E128-5F6803BC184C}"/>
          </ac:spMkLst>
        </pc:spChg>
        <pc:spChg chg="add del mod ord">
          <ac:chgData name="Alison Roulstone" userId="231284ad-1b0c-455f-bccd-04cb9ec2fcfc" providerId="ADAL" clId="{4E08CA34-E23D-4905-9C04-001EF3277C3A}" dt="2024-11-12T16:28:47.096" v="2373" actId="478"/>
          <ac:spMkLst>
            <pc:docMk/>
            <pc:sldMk cId="2769606474" sldId="268"/>
            <ac:spMk id="22" creationId="{D455E2A6-BF9C-C419-69B4-6F5F2336B366}"/>
          </ac:spMkLst>
        </pc:spChg>
        <pc:spChg chg="add del mod">
          <ac:chgData name="Alison Roulstone" userId="231284ad-1b0c-455f-bccd-04cb9ec2fcfc" providerId="ADAL" clId="{4E08CA34-E23D-4905-9C04-001EF3277C3A}" dt="2024-11-12T16:37:47.824" v="2551" actId="478"/>
          <ac:spMkLst>
            <pc:docMk/>
            <pc:sldMk cId="2769606474" sldId="268"/>
            <ac:spMk id="27" creationId="{05586C9A-AB8A-B66A-B26A-4457E1AA1F5C}"/>
          </ac:spMkLst>
        </pc:spChg>
        <pc:spChg chg="add del mod">
          <ac:chgData name="Alison Roulstone" userId="231284ad-1b0c-455f-bccd-04cb9ec2fcfc" providerId="ADAL" clId="{4E08CA34-E23D-4905-9C04-001EF3277C3A}" dt="2024-11-12T16:43:02.759" v="2596" actId="478"/>
          <ac:spMkLst>
            <pc:docMk/>
            <pc:sldMk cId="2769606474" sldId="268"/>
            <ac:spMk id="28" creationId="{A47292DA-2846-15BD-07F0-90080011CD24}"/>
          </ac:spMkLst>
        </pc:spChg>
        <pc:spChg chg="add mod ord topLvl">
          <ac:chgData name="Alison Roulstone" userId="231284ad-1b0c-455f-bccd-04cb9ec2fcfc" providerId="ADAL" clId="{4E08CA34-E23D-4905-9C04-001EF3277C3A}" dt="2024-11-22T12:04:14.137" v="3329" actId="164"/>
          <ac:spMkLst>
            <pc:docMk/>
            <pc:sldMk cId="2769606474" sldId="268"/>
            <ac:spMk id="29" creationId="{9381553E-22A2-E756-20D2-63A9DC4CF7E9}"/>
          </ac:spMkLst>
        </pc:spChg>
        <pc:spChg chg="add mod ord topLvl">
          <ac:chgData name="Alison Roulstone" userId="231284ad-1b0c-455f-bccd-04cb9ec2fcfc" providerId="ADAL" clId="{4E08CA34-E23D-4905-9C04-001EF3277C3A}" dt="2024-11-22T12:03:54.156" v="3328" actId="165"/>
          <ac:spMkLst>
            <pc:docMk/>
            <pc:sldMk cId="2769606474" sldId="268"/>
            <ac:spMk id="30" creationId="{5003782C-23A5-2F2F-F1BC-B68AD01597B4}"/>
          </ac:spMkLst>
        </pc:spChg>
        <pc:spChg chg="add del mod">
          <ac:chgData name="Alison Roulstone" userId="231284ad-1b0c-455f-bccd-04cb9ec2fcfc" providerId="ADAL" clId="{4E08CA34-E23D-4905-9C04-001EF3277C3A}" dt="2024-11-12T16:43:00.086" v="2595" actId="478"/>
          <ac:spMkLst>
            <pc:docMk/>
            <pc:sldMk cId="2769606474" sldId="268"/>
            <ac:spMk id="31" creationId="{070C30EF-47A3-113E-48E9-0EC30F09929B}"/>
          </ac:spMkLst>
        </pc:spChg>
        <pc:spChg chg="add mod topLvl">
          <ac:chgData name="Alison Roulstone" userId="231284ad-1b0c-455f-bccd-04cb9ec2fcfc" providerId="ADAL" clId="{4E08CA34-E23D-4905-9C04-001EF3277C3A}" dt="2024-11-22T12:03:54.156" v="3328" actId="165"/>
          <ac:spMkLst>
            <pc:docMk/>
            <pc:sldMk cId="2769606474" sldId="268"/>
            <ac:spMk id="32" creationId="{2CD561B2-ACE9-E201-B7E6-999332FDB648}"/>
          </ac:spMkLst>
        </pc:spChg>
        <pc:spChg chg="add mod">
          <ac:chgData name="Alison Roulstone" userId="231284ad-1b0c-455f-bccd-04cb9ec2fcfc" providerId="ADAL" clId="{4E08CA34-E23D-4905-9C04-001EF3277C3A}" dt="2024-11-12T16:49:04.909" v="2711" actId="554"/>
          <ac:spMkLst>
            <pc:docMk/>
            <pc:sldMk cId="2769606474" sldId="268"/>
            <ac:spMk id="35" creationId="{419B719A-1191-0006-8969-16D3FCCF1885}"/>
          </ac:spMkLst>
        </pc:spChg>
        <pc:spChg chg="add mod">
          <ac:chgData name="Alison Roulstone" userId="231284ad-1b0c-455f-bccd-04cb9ec2fcfc" providerId="ADAL" clId="{4E08CA34-E23D-4905-9C04-001EF3277C3A}" dt="2024-11-22T12:04:14.137" v="3329" actId="164"/>
          <ac:spMkLst>
            <pc:docMk/>
            <pc:sldMk cId="2769606474" sldId="268"/>
            <ac:spMk id="36" creationId="{79F9CC2B-9BFF-4BB0-83C0-14839FFD131D}"/>
          </ac:spMkLst>
        </pc:spChg>
        <pc:grpChg chg="add mod">
          <ac:chgData name="Alison Roulstone" userId="231284ad-1b0c-455f-bccd-04cb9ec2fcfc" providerId="ADAL" clId="{4E08CA34-E23D-4905-9C04-001EF3277C3A}" dt="2024-11-22T12:04:14.137" v="3329" actId="164"/>
          <ac:grpSpMkLst>
            <pc:docMk/>
            <pc:sldMk cId="2769606474" sldId="268"/>
            <ac:grpSpMk id="3" creationId="{CB0080E7-E993-B4FC-A6AC-4479E59E4B5C}"/>
          </ac:grpSpMkLst>
        </pc:grpChg>
        <pc:grpChg chg="add del mod">
          <ac:chgData name="Alison Roulstone" userId="231284ad-1b0c-455f-bccd-04cb9ec2fcfc" providerId="ADAL" clId="{4E08CA34-E23D-4905-9C04-001EF3277C3A}" dt="2024-11-12T14:59:19.151" v="1615" actId="165"/>
          <ac:grpSpMkLst>
            <pc:docMk/>
            <pc:sldMk cId="2769606474" sldId="268"/>
            <ac:grpSpMk id="8" creationId="{15FA1C29-4659-A5A5-4251-03EDBF619553}"/>
          </ac:grpSpMkLst>
        </pc:grpChg>
        <pc:grpChg chg="add del mod">
          <ac:chgData name="Alison Roulstone" userId="231284ad-1b0c-455f-bccd-04cb9ec2fcfc" providerId="ADAL" clId="{4E08CA34-E23D-4905-9C04-001EF3277C3A}" dt="2024-11-12T16:32:04.726" v="2395" actId="165"/>
          <ac:grpSpMkLst>
            <pc:docMk/>
            <pc:sldMk cId="2769606474" sldId="268"/>
            <ac:grpSpMk id="25" creationId="{DF838167-AF58-F796-6C10-E640E73A3D30}"/>
          </ac:grpSpMkLst>
        </pc:grpChg>
        <pc:grpChg chg="add mod topLvl">
          <ac:chgData name="Alison Roulstone" userId="231284ad-1b0c-455f-bccd-04cb9ec2fcfc" providerId="ADAL" clId="{4E08CA34-E23D-4905-9C04-001EF3277C3A}" dt="2024-11-22T12:03:54.156" v="3328" actId="165"/>
          <ac:grpSpMkLst>
            <pc:docMk/>
            <pc:sldMk cId="2769606474" sldId="268"/>
            <ac:grpSpMk id="26" creationId="{E75789E7-32F8-D00D-9F8A-95769CFE4BE5}"/>
          </ac:grpSpMkLst>
        </pc:grpChg>
        <pc:grpChg chg="add del mod">
          <ac:chgData name="Alison Roulstone" userId="231284ad-1b0c-455f-bccd-04cb9ec2fcfc" providerId="ADAL" clId="{4E08CA34-E23D-4905-9C04-001EF3277C3A}" dt="2024-11-22T12:03:54.156" v="3328" actId="165"/>
          <ac:grpSpMkLst>
            <pc:docMk/>
            <pc:sldMk cId="2769606474" sldId="268"/>
            <ac:grpSpMk id="33" creationId="{F61BA5CC-EB8F-402F-A0E1-3B903C526D58}"/>
          </ac:grpSpMkLst>
        </pc:grpChg>
        <pc:picChg chg="add del mod">
          <ac:chgData name="Alison Roulstone" userId="231284ad-1b0c-455f-bccd-04cb9ec2fcfc" providerId="ADAL" clId="{4E08CA34-E23D-4905-9C04-001EF3277C3A}" dt="2024-11-12T16:04:09.769" v="2190" actId="478"/>
          <ac:picMkLst>
            <pc:docMk/>
            <pc:sldMk cId="2769606474" sldId="268"/>
            <ac:picMk id="11" creationId="{DC823DF1-9788-7BAA-9953-BC9D5CC28A3E}"/>
          </ac:picMkLst>
        </pc:picChg>
        <pc:picChg chg="add del mod ord">
          <ac:chgData name="Alison Roulstone" userId="231284ad-1b0c-455f-bccd-04cb9ec2fcfc" providerId="ADAL" clId="{4E08CA34-E23D-4905-9C04-001EF3277C3A}" dt="2024-11-12T16:08:25.521" v="2228" actId="478"/>
          <ac:picMkLst>
            <pc:docMk/>
            <pc:sldMk cId="2769606474" sldId="268"/>
            <ac:picMk id="13" creationId="{FB16CC70-FF79-E2B9-BB66-50021CC8A98F}"/>
          </ac:picMkLst>
        </pc:picChg>
        <pc:picChg chg="add del mod">
          <ac:chgData name="Alison Roulstone" userId="231284ad-1b0c-455f-bccd-04cb9ec2fcfc" providerId="ADAL" clId="{4E08CA34-E23D-4905-9C04-001EF3277C3A}" dt="2024-11-12T16:08:45.281" v="2229" actId="478"/>
          <ac:picMkLst>
            <pc:docMk/>
            <pc:sldMk cId="2769606474" sldId="268"/>
            <ac:picMk id="15" creationId="{D9B11E90-288D-0C7A-F950-4211F4FFF167}"/>
          </ac:picMkLst>
        </pc:picChg>
        <pc:picChg chg="add mod topLvl">
          <ac:chgData name="Alison Roulstone" userId="231284ad-1b0c-455f-bccd-04cb9ec2fcfc" providerId="ADAL" clId="{4E08CA34-E23D-4905-9C04-001EF3277C3A}" dt="2024-11-22T12:04:14.137" v="3329" actId="164"/>
          <ac:picMkLst>
            <pc:docMk/>
            <pc:sldMk cId="2769606474" sldId="268"/>
            <ac:picMk id="17" creationId="{47FEAB13-5959-08CC-C200-8AFC2A58ABFA}"/>
          </ac:picMkLst>
        </pc:picChg>
        <pc:picChg chg="add del mod">
          <ac:chgData name="Alison Roulstone" userId="231284ad-1b0c-455f-bccd-04cb9ec2fcfc" providerId="ADAL" clId="{4E08CA34-E23D-4905-9C04-001EF3277C3A}" dt="2024-11-12T16:22:01.105" v="2316" actId="478"/>
          <ac:picMkLst>
            <pc:docMk/>
            <pc:sldMk cId="2769606474" sldId="268"/>
            <ac:picMk id="19" creationId="{9E1A6DA7-381B-6144-3D4A-A338E514EFDE}"/>
          </ac:picMkLst>
        </pc:picChg>
        <pc:picChg chg="add mod ord topLvl">
          <ac:chgData name="Alison Roulstone" userId="231284ad-1b0c-455f-bccd-04cb9ec2fcfc" providerId="ADAL" clId="{4E08CA34-E23D-4905-9C04-001EF3277C3A}" dt="2024-11-22T12:03:54.156" v="3328" actId="165"/>
          <ac:picMkLst>
            <pc:docMk/>
            <pc:sldMk cId="2769606474" sldId="268"/>
            <ac:picMk id="21" creationId="{9334EEF6-56F2-2C68-61DA-845645AAD6E3}"/>
          </ac:picMkLst>
        </pc:picChg>
        <pc:picChg chg="add mod ord topLvl">
          <ac:chgData name="Alison Roulstone" userId="231284ad-1b0c-455f-bccd-04cb9ec2fcfc" providerId="ADAL" clId="{4E08CA34-E23D-4905-9C04-001EF3277C3A}" dt="2024-11-22T12:03:54.156" v="3328" actId="165"/>
          <ac:picMkLst>
            <pc:docMk/>
            <pc:sldMk cId="2769606474" sldId="268"/>
            <ac:picMk id="24" creationId="{302B74F8-244F-9903-67EB-179B1AC510B7}"/>
          </ac:picMkLst>
        </pc:picChg>
        <pc:picChg chg="add mod">
          <ac:chgData name="Alison Roulstone" userId="231284ad-1b0c-455f-bccd-04cb9ec2fcfc" providerId="ADAL" clId="{4E08CA34-E23D-4905-9C04-001EF3277C3A}" dt="2024-11-12T16:49:16.042" v="2712" actId="1076"/>
          <ac:picMkLst>
            <pc:docMk/>
            <pc:sldMk cId="2769606474" sldId="268"/>
            <ac:picMk id="34" creationId="{1BCA284E-C2CF-1CA4-F5F7-4741547DF668}"/>
          </ac:picMkLst>
        </pc:picChg>
      </pc:sldChg>
      <pc:sldChg chg="addSp modSp new del mod">
        <pc:chgData name="Alison Roulstone" userId="231284ad-1b0c-455f-bccd-04cb9ec2fcfc" providerId="ADAL" clId="{4E08CA34-E23D-4905-9C04-001EF3277C3A}" dt="2024-11-11T19:23:02.786" v="399" actId="47"/>
        <pc:sldMkLst>
          <pc:docMk/>
          <pc:sldMk cId="4215338672" sldId="268"/>
        </pc:sldMkLst>
        <pc:spChg chg="add mod">
          <ac:chgData name="Alison Roulstone" userId="231284ad-1b0c-455f-bccd-04cb9ec2fcfc" providerId="ADAL" clId="{4E08CA34-E23D-4905-9C04-001EF3277C3A}" dt="2024-11-11T18:35:24.967" v="46" actId="2711"/>
          <ac:spMkLst>
            <pc:docMk/>
            <pc:sldMk cId="4215338672" sldId="268"/>
            <ac:spMk id="2" creationId="{18714BAD-5C66-CFDF-1540-90B7FD7E383F}"/>
          </ac:spMkLst>
        </pc:spChg>
      </pc:sldChg>
      <pc:sldMasterChg chg="setBg modSldLayout">
        <pc:chgData name="Alison Roulstone" userId="231284ad-1b0c-455f-bccd-04cb9ec2fcfc" providerId="ADAL" clId="{4E08CA34-E23D-4905-9C04-001EF3277C3A}" dt="2024-11-22T14:10:49.761" v="3398"/>
        <pc:sldMasterMkLst>
          <pc:docMk/>
          <pc:sldMasterMk cId="4047635670" sldId="2147483648"/>
        </pc:sldMasterMkLst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2052030882" sldId="2147483649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3099366523" sldId="2147483650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1727897651" sldId="2147483651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2658549104" sldId="2147483652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3856248822" sldId="2147483653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3716102293" sldId="2147483654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4037418950" sldId="2147483655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2330919836" sldId="2147483656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4014264976" sldId="2147483657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4057329489" sldId="2147483658"/>
          </pc:sldLayoutMkLst>
        </pc:sldLayoutChg>
        <pc:sldLayoutChg chg="setBg">
          <pc:chgData name="Alison Roulstone" userId="231284ad-1b0c-455f-bccd-04cb9ec2fcfc" providerId="ADAL" clId="{4E08CA34-E23D-4905-9C04-001EF3277C3A}" dt="2024-11-22T14:10:49.761" v="3398"/>
          <pc:sldLayoutMkLst>
            <pc:docMk/>
            <pc:sldMasterMk cId="4047635670" sldId="2147483648"/>
            <pc:sldLayoutMk cId="350237928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7287D-9913-4B03-8DE7-77DE81619437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652B7-6CAC-4118-A865-CF05492D2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39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52B7-6CAC-4118-A865-CF05492D26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32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52B7-6CAC-4118-A865-CF05492D26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37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52B7-6CAC-4118-A865-CF05492D26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21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52B7-6CAC-4118-A865-CF05492D26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97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9C3C-E792-53F3-AF42-57C987325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04EF4-9625-4F2E-E822-0CDF6757D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8774F-F8C7-E9BD-CC4C-2AF2A559D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B92A3-2A93-CA05-A4BC-84AD9A3A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4E38B-F623-36E3-0580-E37B0EA6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3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E884-4DC5-58D2-2498-6139BCDF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C4685-5BCA-68DF-4772-641A33BAD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26ACF-7ADA-FDA0-5162-916A443EC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89DF0-101C-4DB2-B7BE-643291D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960BD-8CC1-48C8-BC03-79FC1E11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3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6517F-6E49-1215-5C12-FA427DF7E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1DE4F-6282-58BF-EB40-8FE142C01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94A48-F012-EB80-480E-B5953FD1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3C8C0-5DD8-387C-4B19-FA1F5A84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6B126-5C8F-339A-B98A-0F46765D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37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210F-1A44-E48B-5A33-27054822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E75E4-945B-BA22-8D8F-EA30BC000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8E1AC-1F33-9EC6-08A9-8BFDAA489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33C69-30CD-423D-15DF-B18460C8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05FDF-C319-6AF7-E069-0F831471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36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59D83-13FE-488D-DAAE-15FC2524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67613-8EC1-C9A5-F4AE-10756905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2B202-AA59-749F-A161-C9612ED7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F11AE-D297-2000-C73C-793962EB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936DB-7A68-DD82-94DC-6EB66AC9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89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9E9D-74D3-55DE-3ED6-A6D666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2CD18-3716-B9DE-7020-9236D30AA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AEC4C-A1DA-5A1C-7E86-6076E0104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10334-E04C-B2B1-770C-A617E2C8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25A13-1DC3-FB22-2915-D7D14164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CEA38-0903-D114-1002-D0D4FEC6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54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B2E8-44C5-4A39-4E76-DA22DF3E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995C7-F2D1-4524-C214-EE8171418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D7A0E-E830-4186-5F4E-40D5A1B7A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3DD34-816D-45AB-3E3C-2BA6D6667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598F3-F37B-90CB-CAE1-AC98749E9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E2F2F8-4251-FD8C-8DDB-15441E56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E7D826-C742-DFB6-1E67-F8469707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01B33E-6609-6BEA-0EEA-808B82D7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24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2250-C73D-1135-1D9F-02B26042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AC14C-759F-959D-E7AB-F6906B79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E2101-DA64-680F-B25D-47424127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41F85-359E-1E20-94FC-5633B0D6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10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76BEB8-CA07-0108-CBC3-E588AB66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4DE36-FEF0-7A6D-6FB2-4EFB34D2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DF2AB-85CD-D6D0-4FDE-2EDE9E23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1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CA52-A115-7E3A-748C-903557FC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3C92E-CC7D-3F11-B488-5410E491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F7A23-E605-B271-71A0-63EF5EA9C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2812F-E0B8-BF67-54B8-AB699D48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5AF63-8423-4C68-413F-BA35AC5F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DEEB2-08B5-E781-8360-F4E5F692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91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C18A-DE48-45B9-9453-8C2D08F7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F7501-C80F-2C6D-33AA-76D711B3C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61AAE-9030-6F6B-6C4F-5B4A8E405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5F9EA-C4B8-C7E4-23D1-A3ABB305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F117B-FF56-127D-B65E-E3389690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22A7B-034D-6232-AD0B-DBD65E40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6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48A85D-581D-5CF5-5D9F-F93A76A8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80EE3-5765-ED21-A1C3-640D4758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2796B-767F-D4B2-B187-C2E537284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A8A780-9C4B-40F3-9188-0FFDC42503D3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D7BCB-317D-D65E-2008-72D829016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A015A-31E2-21E2-9987-506024B40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76F7F-06BE-4320-ADF0-CD2405B0F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63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3B173C-EA57-7858-AF52-D345424BD136}"/>
              </a:ext>
            </a:extLst>
          </p:cNvPr>
          <p:cNvSpPr/>
          <p:nvPr/>
        </p:nvSpPr>
        <p:spPr>
          <a:xfrm>
            <a:off x="1293240" y="3429000"/>
            <a:ext cx="96055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euro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ducation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olutions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raining</a:t>
            </a:r>
            <a:endParaRPr lang="en-US" sz="4400" b="1" cap="none" spc="0" dirty="0">
              <a:ln/>
              <a:solidFill>
                <a:schemeClr val="bg1"/>
              </a:solidFill>
              <a:effectLst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7E7CE2D-0ADA-0E99-4FD9-18F46D0BD0B4}"/>
              </a:ext>
            </a:extLst>
          </p:cNvPr>
          <p:cNvSpPr/>
          <p:nvPr/>
        </p:nvSpPr>
        <p:spPr>
          <a:xfrm>
            <a:off x="1824036" y="4449737"/>
            <a:ext cx="8543925" cy="103822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The first online assessment tool to audit educators’ awareness of dyscalculia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C6E0DF-1495-C92F-49E9-24DCDA7CF386}"/>
              </a:ext>
            </a:extLst>
          </p:cNvPr>
          <p:cNvSpPr/>
          <p:nvPr/>
        </p:nvSpPr>
        <p:spPr>
          <a:xfrm>
            <a:off x="5358765" y="1340232"/>
            <a:ext cx="1680210" cy="174515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250F33-5015-F09F-A982-CC3BA0BA9B7D}"/>
              </a:ext>
            </a:extLst>
          </p:cNvPr>
          <p:cNvSpPr txBox="1"/>
          <p:nvPr/>
        </p:nvSpPr>
        <p:spPr>
          <a:xfrm>
            <a:off x="4095750" y="6366152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A.E.Roulstone@lboro.ac.uk</a:t>
            </a:r>
          </a:p>
        </p:txBody>
      </p:sp>
    </p:spTree>
    <p:extLst>
      <p:ext uri="{BB962C8B-B14F-4D97-AF65-F5344CB8AC3E}">
        <p14:creationId xmlns:p14="http://schemas.microsoft.com/office/powerpoint/2010/main" val="118939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EF6984-34A2-D363-9F91-B197A4135D06}"/>
              </a:ext>
            </a:extLst>
          </p:cNvPr>
          <p:cNvSpPr/>
          <p:nvPr/>
        </p:nvSpPr>
        <p:spPr>
          <a:xfrm>
            <a:off x="545188" y="387744"/>
            <a:ext cx="29963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bg1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Next steps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B6C50F-E31F-0240-C273-DF827E1BB47F}"/>
              </a:ext>
            </a:extLst>
          </p:cNvPr>
          <p:cNvSpPr/>
          <p:nvPr/>
        </p:nvSpPr>
        <p:spPr>
          <a:xfrm>
            <a:off x="-1" y="4988329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euro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ducation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olutions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n-US" sz="4400" b="1" dirty="0">
                <a:ln/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raining</a:t>
            </a:r>
            <a:endParaRPr lang="en-US" sz="4400" b="1" cap="none" spc="0" dirty="0">
              <a:ln/>
              <a:solidFill>
                <a:schemeClr val="bg1"/>
              </a:solidFill>
              <a:effectLst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46033-06EE-62E8-E8BE-FC999F88A754}"/>
              </a:ext>
            </a:extLst>
          </p:cNvPr>
          <p:cNvSpPr txBox="1"/>
          <p:nvPr/>
        </p:nvSpPr>
        <p:spPr>
          <a:xfrm>
            <a:off x="4307460" y="6465703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A.E.Roulstone@lboro.ac.uk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60D09-D6CA-5463-5EE6-86C26FF69AFC}"/>
              </a:ext>
            </a:extLst>
          </p:cNvPr>
          <p:cNvSpPr txBox="1"/>
          <p:nvPr/>
        </p:nvSpPr>
        <p:spPr>
          <a:xfrm>
            <a:off x="0" y="5688544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Together we can create better futures for all people living with dyscalculia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92F7CCA-A917-2692-88A9-9764721DC30C}"/>
              </a:ext>
            </a:extLst>
          </p:cNvPr>
          <p:cNvSpPr/>
          <p:nvPr/>
        </p:nvSpPr>
        <p:spPr>
          <a:xfrm>
            <a:off x="733459" y="1526603"/>
            <a:ext cx="9359901" cy="2202653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</a:rPr>
              <a:t>Seeking future investment </a:t>
            </a:r>
            <a:r>
              <a:rPr lang="en-GB" sz="2400" b="1" dirty="0">
                <a:solidFill>
                  <a:schemeClr val="bg1"/>
                </a:solidFill>
              </a:rPr>
              <a:t>50k</a:t>
            </a:r>
            <a:r>
              <a:rPr lang="en-GB" sz="2400" b="1" dirty="0">
                <a:solidFill>
                  <a:srgbClr val="002060"/>
                </a:solidFill>
              </a:rPr>
              <a:t> and business mentorship to develop the online audit assessment tool and training package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Applying for </a:t>
            </a:r>
            <a:r>
              <a:rPr lang="en-GB" sz="2400" b="1" dirty="0" err="1">
                <a:solidFill>
                  <a:schemeClr val="bg1"/>
                </a:solidFill>
              </a:rPr>
              <a:t>ICURe</a:t>
            </a:r>
            <a:r>
              <a:rPr lang="en-GB" sz="2400" b="1" dirty="0">
                <a:solidFill>
                  <a:schemeClr val="bg1"/>
                </a:solidFill>
              </a:rPr>
              <a:t> Explore Jan 2025</a:t>
            </a:r>
            <a:r>
              <a:rPr lang="en-GB" sz="2400" b="1" dirty="0">
                <a:solidFill>
                  <a:srgbClr val="002060"/>
                </a:solidFill>
              </a:rPr>
              <a:t> to conduct further international market research and test new markets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BFA24B-9DE7-A711-5A4E-713ED3F99B83}"/>
              </a:ext>
            </a:extLst>
          </p:cNvPr>
          <p:cNvSpPr/>
          <p:nvPr/>
        </p:nvSpPr>
        <p:spPr>
          <a:xfrm>
            <a:off x="9812621" y="736967"/>
            <a:ext cx="1645920" cy="163745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NEST</a:t>
            </a:r>
          </a:p>
        </p:txBody>
      </p:sp>
    </p:spTree>
    <p:extLst>
      <p:ext uri="{BB962C8B-B14F-4D97-AF65-F5344CB8AC3E}">
        <p14:creationId xmlns:p14="http://schemas.microsoft.com/office/powerpoint/2010/main" val="46924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5F81C1-8A15-2617-D09F-10A6A3692BA8}"/>
              </a:ext>
            </a:extLst>
          </p:cNvPr>
          <p:cNvSpPr/>
          <p:nvPr/>
        </p:nvSpPr>
        <p:spPr>
          <a:xfrm>
            <a:off x="613947" y="377280"/>
            <a:ext cx="3401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bg1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The Problem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F46F11-B938-E0D3-87FF-393107402E89}"/>
              </a:ext>
            </a:extLst>
          </p:cNvPr>
          <p:cNvGrpSpPr/>
          <p:nvPr/>
        </p:nvGrpSpPr>
        <p:grpSpPr>
          <a:xfrm>
            <a:off x="6722526" y="951897"/>
            <a:ext cx="4828322" cy="4954206"/>
            <a:chOff x="6980323" y="377280"/>
            <a:chExt cx="4828322" cy="4954206"/>
          </a:xfrm>
        </p:grpSpPr>
        <p:pic>
          <p:nvPicPr>
            <p:cNvPr id="6" name="Graphic 5" descr="Man with solid fill">
              <a:extLst>
                <a:ext uri="{FF2B5EF4-FFF2-40B4-BE49-F238E27FC236}">
                  <a16:creationId xmlns:a16="http://schemas.microsoft.com/office/drawing/2014/main" id="{08806A34-0206-DA5E-5E17-465DB3F0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80323" y="2281812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Man with solid fill">
              <a:extLst>
                <a:ext uri="{FF2B5EF4-FFF2-40B4-BE49-F238E27FC236}">
                  <a16:creationId xmlns:a16="http://schemas.microsoft.com/office/drawing/2014/main" id="{04C6BECB-C929-5A3D-1FB7-8F3DDC141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4754" y="2281812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Man with solid fill">
              <a:extLst>
                <a:ext uri="{FF2B5EF4-FFF2-40B4-BE49-F238E27FC236}">
                  <a16:creationId xmlns:a16="http://schemas.microsoft.com/office/drawing/2014/main" id="{C2AA05B3-D602-004A-EBE8-0FE9B011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29185" y="2281812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Man with solid fill">
              <a:extLst>
                <a:ext uri="{FF2B5EF4-FFF2-40B4-BE49-F238E27FC236}">
                  <a16:creationId xmlns:a16="http://schemas.microsoft.com/office/drawing/2014/main" id="{8B077781-A18F-1EED-17E0-3F584FF90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7674" y="2281812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Man with solid fill">
              <a:extLst>
                <a:ext uri="{FF2B5EF4-FFF2-40B4-BE49-F238E27FC236}">
                  <a16:creationId xmlns:a16="http://schemas.microsoft.com/office/drawing/2014/main" id="{42707E69-3905-D4B4-E6B1-D3105A17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48325" y="22818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Man with solid fill">
              <a:extLst>
                <a:ext uri="{FF2B5EF4-FFF2-40B4-BE49-F238E27FC236}">
                  <a16:creationId xmlns:a16="http://schemas.microsoft.com/office/drawing/2014/main" id="{7D7AD5EE-EEE1-827B-CD17-6A4BB3C8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82352" y="3298370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Man with solid fill">
              <a:extLst>
                <a:ext uri="{FF2B5EF4-FFF2-40B4-BE49-F238E27FC236}">
                  <a16:creationId xmlns:a16="http://schemas.microsoft.com/office/drawing/2014/main" id="{C790C7EE-DD03-5B31-9151-3197DF91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4754" y="3298370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Man with solid fill">
              <a:extLst>
                <a:ext uri="{FF2B5EF4-FFF2-40B4-BE49-F238E27FC236}">
                  <a16:creationId xmlns:a16="http://schemas.microsoft.com/office/drawing/2014/main" id="{3580F7EB-091C-018F-84C4-BCE00FEF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29185" y="3298370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Man with solid fill">
              <a:extLst>
                <a:ext uri="{FF2B5EF4-FFF2-40B4-BE49-F238E27FC236}">
                  <a16:creationId xmlns:a16="http://schemas.microsoft.com/office/drawing/2014/main" id="{C97703AC-F674-B3FE-63DF-1A8DD851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32223" y="3298370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Man with solid fill">
              <a:extLst>
                <a:ext uri="{FF2B5EF4-FFF2-40B4-BE49-F238E27FC236}">
                  <a16:creationId xmlns:a16="http://schemas.microsoft.com/office/drawing/2014/main" id="{1BDD4B3C-0D33-8436-C2E4-393EF2E72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48325" y="329837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Man with solid fill">
              <a:extLst>
                <a:ext uri="{FF2B5EF4-FFF2-40B4-BE49-F238E27FC236}">
                  <a16:creationId xmlns:a16="http://schemas.microsoft.com/office/drawing/2014/main" id="{3DE19B08-5DE8-C305-FBE5-8BEF8B94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01060" y="1265254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Man with solid fill">
              <a:extLst>
                <a:ext uri="{FF2B5EF4-FFF2-40B4-BE49-F238E27FC236}">
                  <a16:creationId xmlns:a16="http://schemas.microsoft.com/office/drawing/2014/main" id="{2568D28B-F910-82D2-1897-2CA50442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75491" y="1265254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Man with solid fill">
              <a:extLst>
                <a:ext uri="{FF2B5EF4-FFF2-40B4-BE49-F238E27FC236}">
                  <a16:creationId xmlns:a16="http://schemas.microsoft.com/office/drawing/2014/main" id="{E0E93155-10D0-4848-0A08-7F83C017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49922" y="1265254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Man with solid fill">
              <a:extLst>
                <a:ext uri="{FF2B5EF4-FFF2-40B4-BE49-F238E27FC236}">
                  <a16:creationId xmlns:a16="http://schemas.microsoft.com/office/drawing/2014/main" id="{42F667C7-7CE4-9B6E-6A20-495B39935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7674" y="1265254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Man with solid fill">
              <a:extLst>
                <a:ext uri="{FF2B5EF4-FFF2-40B4-BE49-F238E27FC236}">
                  <a16:creationId xmlns:a16="http://schemas.microsoft.com/office/drawing/2014/main" id="{24AE4835-0888-7BD6-717B-229E3BF3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8325" y="1265254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Man with solid fill">
              <a:extLst>
                <a:ext uri="{FF2B5EF4-FFF2-40B4-BE49-F238E27FC236}">
                  <a16:creationId xmlns:a16="http://schemas.microsoft.com/office/drawing/2014/main" id="{583BCA3A-2B89-16E5-8754-7907EBD9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01060" y="4417086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Man with solid fill">
              <a:extLst>
                <a:ext uri="{FF2B5EF4-FFF2-40B4-BE49-F238E27FC236}">
                  <a16:creationId xmlns:a16="http://schemas.microsoft.com/office/drawing/2014/main" id="{605BB24F-50A6-734B-0010-749E4C19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75491" y="4417086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Man with solid fill">
              <a:extLst>
                <a:ext uri="{FF2B5EF4-FFF2-40B4-BE49-F238E27FC236}">
                  <a16:creationId xmlns:a16="http://schemas.microsoft.com/office/drawing/2014/main" id="{96EA628E-9D3B-4043-FCB1-A0A29998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49922" y="441708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Man with solid fill">
              <a:extLst>
                <a:ext uri="{FF2B5EF4-FFF2-40B4-BE49-F238E27FC236}">
                  <a16:creationId xmlns:a16="http://schemas.microsoft.com/office/drawing/2014/main" id="{7F683729-49A8-043D-2B5F-18DA48692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7674" y="4417086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Man with solid fill">
              <a:extLst>
                <a:ext uri="{FF2B5EF4-FFF2-40B4-BE49-F238E27FC236}">
                  <a16:creationId xmlns:a16="http://schemas.microsoft.com/office/drawing/2014/main" id="{6CDB7E5D-9218-63F7-C43C-9848BDE5A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48325" y="4417086"/>
              <a:ext cx="914400" cy="91440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94DBF84-6AA1-0C55-1EB5-E897071FA0DA}"/>
                </a:ext>
              </a:extLst>
            </p:cNvPr>
            <p:cNvSpPr/>
            <p:nvPr/>
          </p:nvSpPr>
          <p:spPr>
            <a:xfrm>
              <a:off x="10162725" y="377280"/>
              <a:ext cx="1645920" cy="16374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 in 20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E58381-4B4A-25DB-168A-87ABB59457F5}"/>
              </a:ext>
            </a:extLst>
          </p:cNvPr>
          <p:cNvSpPr/>
          <p:nvPr/>
        </p:nvSpPr>
        <p:spPr>
          <a:xfrm>
            <a:off x="517203" y="1740597"/>
            <a:ext cx="5918108" cy="42793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Developmental dyscalculia is specific learning difficulty in mathematics</a:t>
            </a: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Only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5%</a:t>
            </a: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of educators in the UK receive training about dyscalculia</a:t>
            </a: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Low numeracy skills costs the UK economy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£25 billion a year</a:t>
            </a:r>
          </a:p>
        </p:txBody>
      </p:sp>
    </p:spTree>
    <p:extLst>
      <p:ext uri="{BB962C8B-B14F-4D97-AF65-F5344CB8AC3E}">
        <p14:creationId xmlns:p14="http://schemas.microsoft.com/office/powerpoint/2010/main" val="2252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B6B0D1-4AB9-5869-3EC3-286CAF9382AD}"/>
              </a:ext>
            </a:extLst>
          </p:cNvPr>
          <p:cNvSpPr/>
          <p:nvPr/>
        </p:nvSpPr>
        <p:spPr>
          <a:xfrm>
            <a:off x="621642" y="377280"/>
            <a:ext cx="33858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bg1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The </a:t>
            </a:r>
            <a:r>
              <a:rPr lang="en-US" sz="4400" b="1" dirty="0">
                <a:ln/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Solution</a:t>
            </a:r>
            <a:endParaRPr lang="en-US" sz="4400" b="1" cap="none" spc="0" dirty="0">
              <a:ln/>
              <a:solidFill>
                <a:schemeClr val="bg1"/>
              </a:solidFill>
              <a:effectLst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840DF53F-C187-12F5-A17B-E141B71C22AF}"/>
              </a:ext>
            </a:extLst>
          </p:cNvPr>
          <p:cNvSpPr/>
          <p:nvPr/>
        </p:nvSpPr>
        <p:spPr>
          <a:xfrm>
            <a:off x="7948246" y="965466"/>
            <a:ext cx="3315956" cy="112541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Improve Knowledge &amp; skills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0B2AE74-B7C2-2D43-0299-D612FDC6DBA2}"/>
              </a:ext>
            </a:extLst>
          </p:cNvPr>
          <p:cNvSpPr/>
          <p:nvPr/>
        </p:nvSpPr>
        <p:spPr>
          <a:xfrm>
            <a:off x="7948246" y="2866293"/>
            <a:ext cx="3315956" cy="112541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Earlier identification &amp; support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57871C6-2104-C7C5-5A7C-7B08A2689656}"/>
              </a:ext>
            </a:extLst>
          </p:cNvPr>
          <p:cNvSpPr/>
          <p:nvPr/>
        </p:nvSpPr>
        <p:spPr>
          <a:xfrm>
            <a:off x="7948246" y="4765797"/>
            <a:ext cx="3315956" cy="112541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Better outcomes in Maths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9E468E5-3FC4-7AF1-4264-148199C1D21F}"/>
              </a:ext>
            </a:extLst>
          </p:cNvPr>
          <p:cNvSpPr/>
          <p:nvPr/>
        </p:nvSpPr>
        <p:spPr>
          <a:xfrm>
            <a:off x="9363335" y="2199905"/>
            <a:ext cx="485775" cy="5786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AE1873B-4B46-3D32-8045-571C0224D1AC}"/>
              </a:ext>
            </a:extLst>
          </p:cNvPr>
          <p:cNvSpPr/>
          <p:nvPr/>
        </p:nvSpPr>
        <p:spPr>
          <a:xfrm>
            <a:off x="9363336" y="4089448"/>
            <a:ext cx="485775" cy="5786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DA1C25-2677-33D0-9306-0998BCE407BF}"/>
              </a:ext>
            </a:extLst>
          </p:cNvPr>
          <p:cNvSpPr/>
          <p:nvPr/>
        </p:nvSpPr>
        <p:spPr>
          <a:xfrm>
            <a:off x="716892" y="2140454"/>
            <a:ext cx="5379108" cy="26380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Empower educators by strengthening their understanding of dyscalculia</a:t>
            </a: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75C4E3E-E8BD-9A1E-D243-7299F0FE51AA}"/>
              </a:ext>
            </a:extLst>
          </p:cNvPr>
          <p:cNvSpPr/>
          <p:nvPr/>
        </p:nvSpPr>
        <p:spPr>
          <a:xfrm rot="16200000">
            <a:off x="6340283" y="2838449"/>
            <a:ext cx="962859" cy="118110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Graphic 12" descr="Man with solid fill">
            <a:extLst>
              <a:ext uri="{FF2B5EF4-FFF2-40B4-BE49-F238E27FC236}">
                <a16:creationId xmlns:a16="http://schemas.microsoft.com/office/drawing/2014/main" id="{D619D6B0-87BA-4E78-6091-9ABEBB414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503" y="37536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7A5C3-3735-8284-C194-60CB439EE60D}"/>
              </a:ext>
            </a:extLst>
          </p:cNvPr>
          <p:cNvSpPr/>
          <p:nvPr/>
        </p:nvSpPr>
        <p:spPr>
          <a:xfrm>
            <a:off x="672454" y="377280"/>
            <a:ext cx="32842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Our</a:t>
            </a:r>
            <a:r>
              <a:rPr lang="en-US" sz="4400" b="1" cap="none" spc="0" dirty="0">
                <a:ln/>
                <a:solidFill>
                  <a:schemeClr val="bg1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 Product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03782C-23A5-2F2F-F1BC-B68AD01597B4}"/>
              </a:ext>
            </a:extLst>
          </p:cNvPr>
          <p:cNvSpPr/>
          <p:nvPr/>
        </p:nvSpPr>
        <p:spPr>
          <a:xfrm>
            <a:off x="527211" y="1751407"/>
            <a:ext cx="5241603" cy="39295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789E7-32F8-D00D-9F8A-95769CFE4BE5}"/>
              </a:ext>
            </a:extLst>
          </p:cNvPr>
          <p:cNvGrpSpPr/>
          <p:nvPr/>
        </p:nvGrpSpPr>
        <p:grpSpPr>
          <a:xfrm>
            <a:off x="875394" y="2327850"/>
            <a:ext cx="4490646" cy="3082955"/>
            <a:chOff x="1427542" y="3962400"/>
            <a:chExt cx="3943350" cy="2628900"/>
          </a:xfrm>
        </p:grpSpPr>
        <p:pic>
          <p:nvPicPr>
            <p:cNvPr id="24" name="Picture 23" descr="Graphs on tablet display">
              <a:extLst>
                <a:ext uri="{FF2B5EF4-FFF2-40B4-BE49-F238E27FC236}">
                  <a16:creationId xmlns:a16="http://schemas.microsoft.com/office/drawing/2014/main" id="{302B74F8-244F-9903-67EB-179B1AC51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542" y="3962400"/>
              <a:ext cx="3943350" cy="2628900"/>
            </a:xfrm>
            <a:prstGeom prst="rect">
              <a:avLst/>
            </a:prstGeom>
          </p:spPr>
        </p:pic>
        <p:pic>
          <p:nvPicPr>
            <p:cNvPr id="21" name="Picture 2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334EEF6-56F2-2C68-61DA-845645AAD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088" y="4713270"/>
              <a:ext cx="1755450" cy="132558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2CD561B2-ACE9-E201-B7E6-999332FDB648}"/>
              </a:ext>
            </a:extLst>
          </p:cNvPr>
          <p:cNvSpPr/>
          <p:nvPr/>
        </p:nvSpPr>
        <p:spPr>
          <a:xfrm>
            <a:off x="3500408" y="4365740"/>
            <a:ext cx="1999088" cy="177393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24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BCA284E-C2CF-1CA4-F5F7-4741547D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621" y="6024742"/>
            <a:ext cx="5687681" cy="43853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19B719A-1191-0006-8969-16D3FCCF1885}"/>
              </a:ext>
            </a:extLst>
          </p:cNvPr>
          <p:cNvSpPr txBox="1"/>
          <p:nvPr/>
        </p:nvSpPr>
        <p:spPr>
          <a:xfrm>
            <a:off x="892395" y="1855396"/>
            <a:ext cx="449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Dyscalculia Audit Tool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0080E7-E993-B4FC-A6AC-4479E59E4B5C}"/>
              </a:ext>
            </a:extLst>
          </p:cNvPr>
          <p:cNvGrpSpPr/>
          <p:nvPr/>
        </p:nvGrpSpPr>
        <p:grpSpPr>
          <a:xfrm>
            <a:off x="6423186" y="1751407"/>
            <a:ext cx="5241603" cy="3929520"/>
            <a:chOff x="6423186" y="1751407"/>
            <a:chExt cx="5241603" cy="39295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81553E-22A2-E756-20D2-63A9DC4CF7E9}"/>
                </a:ext>
              </a:extLst>
            </p:cNvPr>
            <p:cNvSpPr/>
            <p:nvPr/>
          </p:nvSpPr>
          <p:spPr>
            <a:xfrm>
              <a:off x="6423186" y="1751407"/>
              <a:ext cx="5241603" cy="392952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7" name="Picture 16" descr="Woman attending online class">
              <a:extLst>
                <a:ext uri="{FF2B5EF4-FFF2-40B4-BE49-F238E27FC236}">
                  <a16:creationId xmlns:a16="http://schemas.microsoft.com/office/drawing/2014/main" id="{47FEAB13-5959-08CC-C200-8AFC2A58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767" y="2327850"/>
              <a:ext cx="4414838" cy="29432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F9CC2B-9BFF-4BB0-83C0-14839FFD131D}"/>
                </a:ext>
              </a:extLst>
            </p:cNvPr>
            <p:cNvSpPr txBox="1"/>
            <p:nvPr/>
          </p:nvSpPr>
          <p:spPr>
            <a:xfrm>
              <a:off x="6884767" y="1855396"/>
              <a:ext cx="4414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Personalised Online Training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2A76B315-3D41-F226-0E39-192236A2F028}"/>
              </a:ext>
            </a:extLst>
          </p:cNvPr>
          <p:cNvSpPr/>
          <p:nvPr/>
        </p:nvSpPr>
        <p:spPr>
          <a:xfrm>
            <a:off x="5827621" y="3316117"/>
            <a:ext cx="886973" cy="8001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6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71BAE-9A4F-6CCC-2C0B-7D79A1350999}"/>
              </a:ext>
            </a:extLst>
          </p:cNvPr>
          <p:cNvSpPr/>
          <p:nvPr/>
        </p:nvSpPr>
        <p:spPr>
          <a:xfrm>
            <a:off x="437980" y="377280"/>
            <a:ext cx="4400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Market Potential</a:t>
            </a:r>
            <a:endParaRPr lang="en-US" sz="4400" b="1" cap="none" spc="0" dirty="0">
              <a:ln/>
              <a:solidFill>
                <a:schemeClr val="bg1"/>
              </a:solidFill>
              <a:effectLst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512416-E49C-85AD-635A-E3D42C9DCA3A}"/>
              </a:ext>
            </a:extLst>
          </p:cNvPr>
          <p:cNvSpPr txBox="1">
            <a:spLocks/>
          </p:cNvSpPr>
          <p:nvPr/>
        </p:nvSpPr>
        <p:spPr>
          <a:xfrm>
            <a:off x="370942" y="1712220"/>
            <a:ext cx="4991338" cy="438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Global education training market is valued at 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£3.6 trillion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US education training market is valued around £8 billion annually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SOM = £2 million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579386-2F7B-3D68-EF87-FD6BEB94247A}"/>
              </a:ext>
            </a:extLst>
          </p:cNvPr>
          <p:cNvSpPr/>
          <p:nvPr/>
        </p:nvSpPr>
        <p:spPr>
          <a:xfrm flipH="1" flipV="1">
            <a:off x="6051197" y="566738"/>
            <a:ext cx="5829299" cy="57245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52CC14-195E-0EB7-982A-169538CAF736}"/>
              </a:ext>
            </a:extLst>
          </p:cNvPr>
          <p:cNvSpPr/>
          <p:nvPr/>
        </p:nvSpPr>
        <p:spPr>
          <a:xfrm>
            <a:off x="6953250" y="2047876"/>
            <a:ext cx="4752975" cy="41243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46373-F5D8-3D2A-257B-18566ED50ADF}"/>
              </a:ext>
            </a:extLst>
          </p:cNvPr>
          <p:cNvSpPr/>
          <p:nvPr/>
        </p:nvSpPr>
        <p:spPr>
          <a:xfrm>
            <a:off x="8072975" y="3529014"/>
            <a:ext cx="3233573" cy="26553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/>
              <a:t>SOM</a:t>
            </a:r>
          </a:p>
          <a:p>
            <a:r>
              <a:rPr lang="en-GB" sz="1400" dirty="0"/>
              <a:t>Serviceable Obtainable Market</a:t>
            </a:r>
          </a:p>
          <a:p>
            <a:r>
              <a:rPr lang="en-GB" sz="2800" dirty="0"/>
              <a:t>£2 million*</a:t>
            </a:r>
          </a:p>
          <a:p>
            <a:pPr algn="ctr"/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AE4DA-2BE3-496E-ED5F-7F63858225F7}"/>
              </a:ext>
            </a:extLst>
          </p:cNvPr>
          <p:cNvSpPr txBox="1"/>
          <p:nvPr/>
        </p:nvSpPr>
        <p:spPr>
          <a:xfrm>
            <a:off x="7826966" y="762000"/>
            <a:ext cx="37255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TAM</a:t>
            </a:r>
          </a:p>
          <a:p>
            <a:r>
              <a:rPr lang="en-GB" sz="1400" dirty="0">
                <a:solidFill>
                  <a:schemeClr val="bg1"/>
                </a:solidFill>
              </a:rPr>
              <a:t>Total Addressable Market </a:t>
            </a:r>
          </a:p>
          <a:p>
            <a:r>
              <a:rPr lang="en-GB" sz="2800" dirty="0">
                <a:solidFill>
                  <a:schemeClr val="bg1"/>
                </a:solidFill>
              </a:rPr>
              <a:t>£3.6 trillion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06A5F-8CF1-72E4-D2A0-1A6B276C630C}"/>
              </a:ext>
            </a:extLst>
          </p:cNvPr>
          <p:cNvSpPr txBox="1"/>
          <p:nvPr/>
        </p:nvSpPr>
        <p:spPr>
          <a:xfrm>
            <a:off x="8331084" y="2359463"/>
            <a:ext cx="27173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TOM</a:t>
            </a:r>
          </a:p>
          <a:p>
            <a:r>
              <a:rPr lang="en-GB" sz="1400" dirty="0">
                <a:solidFill>
                  <a:schemeClr val="bg1"/>
                </a:solidFill>
              </a:rPr>
              <a:t>Total Obtainable Market </a:t>
            </a:r>
          </a:p>
          <a:p>
            <a:r>
              <a:rPr lang="en-GB" sz="2800" dirty="0">
                <a:solidFill>
                  <a:schemeClr val="bg1"/>
                </a:solidFill>
              </a:rPr>
              <a:t>Up to £8 billion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7E096-1C32-D801-BE90-615593820907}"/>
              </a:ext>
            </a:extLst>
          </p:cNvPr>
          <p:cNvSpPr txBox="1"/>
          <p:nvPr/>
        </p:nvSpPr>
        <p:spPr>
          <a:xfrm>
            <a:off x="5860316" y="6407587"/>
            <a:ext cx="6331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*All figures highly informed estimates based on data from global market reports</a:t>
            </a:r>
          </a:p>
        </p:txBody>
      </p:sp>
    </p:spTree>
    <p:extLst>
      <p:ext uri="{BB962C8B-B14F-4D97-AF65-F5344CB8AC3E}">
        <p14:creationId xmlns:p14="http://schemas.microsoft.com/office/powerpoint/2010/main" val="1923839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356E15-0424-335C-B11D-2FB645C92F55}"/>
              </a:ext>
            </a:extLst>
          </p:cNvPr>
          <p:cNvSpPr/>
          <p:nvPr/>
        </p:nvSpPr>
        <p:spPr>
          <a:xfrm>
            <a:off x="426539" y="267712"/>
            <a:ext cx="54072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The Business Model</a:t>
            </a:r>
            <a:endParaRPr lang="en-US" sz="4400" b="1" cap="none" spc="0" dirty="0">
              <a:ln/>
              <a:solidFill>
                <a:schemeClr val="bg1"/>
              </a:solidFill>
              <a:effectLst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8C844-3297-5AD3-839A-9D6730C10B68}"/>
              </a:ext>
            </a:extLst>
          </p:cNvPr>
          <p:cNvSpPr txBox="1"/>
          <p:nvPr/>
        </p:nvSpPr>
        <p:spPr>
          <a:xfrm>
            <a:off x="586725" y="1184821"/>
            <a:ext cx="1077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Online platform - subscription model – access on demand content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1780CBE-A202-5FF2-C431-2C936A8048F1}"/>
              </a:ext>
            </a:extLst>
          </p:cNvPr>
          <p:cNvSpPr/>
          <p:nvPr/>
        </p:nvSpPr>
        <p:spPr>
          <a:xfrm>
            <a:off x="671220" y="2043112"/>
            <a:ext cx="3315956" cy="3971925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Audit Tool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24 Statements</a:t>
            </a:r>
          </a:p>
          <a:p>
            <a:pPr algn="ctr"/>
            <a:r>
              <a:rPr lang="en-GB" dirty="0"/>
              <a:t>_________________________</a:t>
            </a:r>
          </a:p>
          <a:p>
            <a:pPr algn="ctr"/>
            <a:endParaRPr lang="en-GB" dirty="0"/>
          </a:p>
          <a:p>
            <a:pPr algn="ctr"/>
            <a:r>
              <a:rPr lang="en-GB" sz="4000" b="1" dirty="0">
                <a:solidFill>
                  <a:schemeClr val="bg1"/>
                </a:solidFill>
              </a:rPr>
              <a:t>JOIN FREE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To download/view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7C15017-41AF-6446-5E83-C8B4D4027F4B}"/>
              </a:ext>
            </a:extLst>
          </p:cNvPr>
          <p:cNvSpPr/>
          <p:nvPr/>
        </p:nvSpPr>
        <p:spPr>
          <a:xfrm>
            <a:off x="8328649" y="2043111"/>
            <a:ext cx="3315956" cy="3971925"/>
          </a:xfrm>
          <a:prstGeom prst="flowChartAlternateProcess">
            <a:avLst/>
          </a:prstGeom>
          <a:solidFill>
            <a:srgbClr val="00B0F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CPD Training </a:t>
            </a:r>
          </a:p>
          <a:p>
            <a:pPr algn="ctr"/>
            <a:r>
              <a:rPr lang="en-GB" b="1" dirty="0"/>
              <a:t>Achieve whole school excellence </a:t>
            </a:r>
            <a:r>
              <a:rPr lang="en-GB" dirty="0"/>
              <a:t>_________________________</a:t>
            </a:r>
          </a:p>
          <a:p>
            <a:pPr algn="ctr"/>
            <a:endParaRPr lang="en-GB" dirty="0"/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School &amp; Organisations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£150/year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*will be subscription based per organisation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6CB2BB0-F619-172B-AD7B-E2DF9BF91679}"/>
              </a:ext>
            </a:extLst>
          </p:cNvPr>
          <p:cNvSpPr/>
          <p:nvPr/>
        </p:nvSpPr>
        <p:spPr>
          <a:xfrm>
            <a:off x="4499934" y="2128836"/>
            <a:ext cx="3315956" cy="3971925"/>
          </a:xfrm>
          <a:prstGeom prst="flowChartAlternateProcess">
            <a:avLst/>
          </a:prstGeom>
          <a:solidFill>
            <a:srgbClr val="00B0F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Training </a:t>
            </a:r>
          </a:p>
          <a:p>
            <a:pPr algn="ctr"/>
            <a:r>
              <a:rPr lang="en-GB" b="1" dirty="0"/>
              <a:t>Personalised training package and accreditation</a:t>
            </a:r>
          </a:p>
          <a:p>
            <a:pPr algn="ctr"/>
            <a:r>
              <a:rPr lang="en-GB" dirty="0"/>
              <a:t>_________________________</a:t>
            </a:r>
          </a:p>
          <a:p>
            <a:pPr algn="ctr"/>
            <a:endParaRPr lang="en-GB" dirty="0"/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Single User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£25/year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*will be subscription based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A9D289D-4A0F-9BB8-9837-76C5F514CAD5}"/>
              </a:ext>
            </a:extLst>
          </p:cNvPr>
          <p:cNvSpPr/>
          <p:nvPr/>
        </p:nvSpPr>
        <p:spPr>
          <a:xfrm>
            <a:off x="3848267" y="3933821"/>
            <a:ext cx="790575" cy="59055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B204516-CC3B-235E-37D8-584DC1557DFE}"/>
              </a:ext>
            </a:extLst>
          </p:cNvPr>
          <p:cNvSpPr/>
          <p:nvPr/>
        </p:nvSpPr>
        <p:spPr>
          <a:xfrm>
            <a:off x="7681116" y="3895723"/>
            <a:ext cx="790575" cy="59055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6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A8C7C2-DBB1-C750-2013-1A9E1DB1C35E}"/>
              </a:ext>
            </a:extLst>
          </p:cNvPr>
          <p:cNvSpPr/>
          <p:nvPr/>
        </p:nvSpPr>
        <p:spPr>
          <a:xfrm>
            <a:off x="446353" y="415380"/>
            <a:ext cx="61557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bg1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Competitive Advantage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DA6EA46-1D84-71DB-706A-E409A545C246}"/>
              </a:ext>
            </a:extLst>
          </p:cNvPr>
          <p:cNvSpPr/>
          <p:nvPr/>
        </p:nvSpPr>
        <p:spPr>
          <a:xfrm>
            <a:off x="556323" y="1608821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Evidence based 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98EB6BBA-3C9F-F6CD-8F64-255D29090C65}"/>
              </a:ext>
            </a:extLst>
          </p:cNvPr>
          <p:cNvSpPr/>
          <p:nvPr/>
        </p:nvSpPr>
        <p:spPr>
          <a:xfrm>
            <a:off x="556323" y="3136794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Quick - Less than 10 minutes to complete the audit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15E95635-2F3C-4888-1AB4-BF9164391B79}"/>
              </a:ext>
            </a:extLst>
          </p:cNvPr>
          <p:cNvSpPr/>
          <p:nvPr/>
        </p:nvSpPr>
        <p:spPr>
          <a:xfrm>
            <a:off x="556323" y="4791544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Individualised training packages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D579E84-51C7-0A4B-C6B4-2AC84E29D798}"/>
              </a:ext>
            </a:extLst>
          </p:cNvPr>
          <p:cNvSpPr/>
          <p:nvPr/>
        </p:nvSpPr>
        <p:spPr>
          <a:xfrm>
            <a:off x="4441715" y="1596343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Cost-effective</a:t>
            </a:r>
          </a:p>
        </p:txBody>
      </p:sp>
      <p:pic>
        <p:nvPicPr>
          <p:cNvPr id="8" name="Graphic 7" descr="Clipboard Mixed with solid fill">
            <a:extLst>
              <a:ext uri="{FF2B5EF4-FFF2-40B4-BE49-F238E27FC236}">
                <a16:creationId xmlns:a16="http://schemas.microsoft.com/office/drawing/2014/main" id="{01FBB766-5279-94E7-C41D-53715D1C5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4307" y="1184821"/>
            <a:ext cx="2291024" cy="2291024"/>
          </a:xfrm>
          <a:prstGeom prst="rect">
            <a:avLst/>
          </a:prstGeom>
        </p:spPr>
      </p:pic>
      <p:pic>
        <p:nvPicPr>
          <p:cNvPr id="10" name="Graphic 9" descr="Money with solid fill">
            <a:extLst>
              <a:ext uri="{FF2B5EF4-FFF2-40B4-BE49-F238E27FC236}">
                <a16:creationId xmlns:a16="http://schemas.microsoft.com/office/drawing/2014/main" id="{4DE4467F-E4FB-37A9-E0D8-D44A187DE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1795" y="4415944"/>
            <a:ext cx="1656047" cy="1656047"/>
          </a:xfrm>
          <a:prstGeom prst="rect">
            <a:avLst/>
          </a:prstGeom>
        </p:spPr>
      </p:pic>
      <p:pic>
        <p:nvPicPr>
          <p:cNvPr id="12" name="Graphic 11" descr="Pound with solid fill">
            <a:extLst>
              <a:ext uri="{FF2B5EF4-FFF2-40B4-BE49-F238E27FC236}">
                <a16:creationId xmlns:a16="http://schemas.microsoft.com/office/drawing/2014/main" id="{26297E09-EA83-E6DF-19B5-2560F7682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9248" y="1678389"/>
            <a:ext cx="914400" cy="914400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1C34CC3-19D0-6901-C9DB-A847F3C624D9}"/>
              </a:ext>
            </a:extLst>
          </p:cNvPr>
          <p:cNvSpPr/>
          <p:nvPr/>
        </p:nvSpPr>
        <p:spPr>
          <a:xfrm>
            <a:off x="4451237" y="3193944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High quality 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C5626C0D-F403-5D72-F99C-69DAA1FBBEF2}"/>
              </a:ext>
            </a:extLst>
          </p:cNvPr>
          <p:cNvSpPr/>
          <p:nvPr/>
        </p:nvSpPr>
        <p:spPr>
          <a:xfrm>
            <a:off x="4355987" y="4791545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Access any time resources</a:t>
            </a:r>
          </a:p>
        </p:txBody>
      </p:sp>
    </p:spTree>
    <p:extLst>
      <p:ext uri="{BB962C8B-B14F-4D97-AF65-F5344CB8AC3E}">
        <p14:creationId xmlns:p14="http://schemas.microsoft.com/office/powerpoint/2010/main" val="98255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B0FF4-901B-1AE4-A52B-10502509A5A9}"/>
              </a:ext>
            </a:extLst>
          </p:cNvPr>
          <p:cNvSpPr/>
          <p:nvPr/>
        </p:nvSpPr>
        <p:spPr>
          <a:xfrm>
            <a:off x="514350" y="541038"/>
            <a:ext cx="35039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Our Progress</a:t>
            </a:r>
            <a:endParaRPr lang="en-US" sz="4400" b="1" cap="none" spc="0" dirty="0">
              <a:ln/>
              <a:solidFill>
                <a:schemeClr val="bg1"/>
              </a:solidFill>
              <a:effectLst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6D74D48-F535-E7D9-27AF-AD3F7B6E9014}"/>
              </a:ext>
            </a:extLst>
          </p:cNvPr>
          <p:cNvSpPr/>
          <p:nvPr/>
        </p:nvSpPr>
        <p:spPr>
          <a:xfrm>
            <a:off x="7863212" y="821330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Audit tool was tested with over </a:t>
            </a:r>
            <a:r>
              <a:rPr lang="en-GB" b="1" dirty="0"/>
              <a:t>1200 educators </a:t>
            </a:r>
            <a:r>
              <a:rPr lang="en-GB" dirty="0"/>
              <a:t>in the UK, Italy, Vietnam &amp; South Africa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47C96D1-F1C7-FA5E-F947-79C3954B3CD7}"/>
              </a:ext>
            </a:extLst>
          </p:cNvPr>
          <p:cNvSpPr/>
          <p:nvPr/>
        </p:nvSpPr>
        <p:spPr>
          <a:xfrm>
            <a:off x="7863212" y="2578470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Audit tool validated by </a:t>
            </a:r>
            <a:r>
              <a:rPr lang="en-GB" b="1" dirty="0"/>
              <a:t>30 experts</a:t>
            </a:r>
            <a:r>
              <a:rPr lang="en-GB" dirty="0"/>
              <a:t> in dyscalculia research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B214DB95-4B17-4EC7-DB5B-3BEFF2C1AE43}"/>
              </a:ext>
            </a:extLst>
          </p:cNvPr>
          <p:cNvSpPr/>
          <p:nvPr/>
        </p:nvSpPr>
        <p:spPr>
          <a:xfrm>
            <a:off x="7863212" y="4335610"/>
            <a:ext cx="3315956" cy="1125415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Conducted extensive market research in the UK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1FF83A-D270-08C2-21D1-03FEF585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7" y="5461025"/>
            <a:ext cx="5687681" cy="438539"/>
          </a:xfrm>
          <a:prstGeom prst="rect">
            <a:avLst/>
          </a:prstGeom>
        </p:spPr>
      </p:pic>
      <p:pic>
        <p:nvPicPr>
          <p:cNvPr id="13" name="Picture 12" descr="Students raising hands during a lecture">
            <a:extLst>
              <a:ext uri="{FF2B5EF4-FFF2-40B4-BE49-F238E27FC236}">
                <a16:creationId xmlns:a16="http://schemas.microsoft.com/office/drawing/2014/main" id="{9A7DE735-45E2-F62F-8C3E-CAD005855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8" y="1793900"/>
            <a:ext cx="5429250" cy="3619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CFAC938-2B51-4822-BF57-CE9C2B2E666D}"/>
              </a:ext>
            </a:extLst>
          </p:cNvPr>
          <p:cNvSpPr/>
          <p:nvPr/>
        </p:nvSpPr>
        <p:spPr>
          <a:xfrm>
            <a:off x="5273040" y="1237025"/>
            <a:ext cx="1645920" cy="163745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NEST</a:t>
            </a:r>
          </a:p>
        </p:txBody>
      </p:sp>
    </p:spTree>
    <p:extLst>
      <p:ext uri="{BB962C8B-B14F-4D97-AF65-F5344CB8AC3E}">
        <p14:creationId xmlns:p14="http://schemas.microsoft.com/office/powerpoint/2010/main" val="59936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2DDC2D-B6D2-6CAB-B396-4D302D9DDE3D}"/>
              </a:ext>
            </a:extLst>
          </p:cNvPr>
          <p:cNvSpPr/>
          <p:nvPr/>
        </p:nvSpPr>
        <p:spPr>
          <a:xfrm>
            <a:off x="3635133" y="4552950"/>
            <a:ext cx="2356091" cy="148661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D7CAAE-2469-D87F-4AED-95FF9F46C2FA}"/>
              </a:ext>
            </a:extLst>
          </p:cNvPr>
          <p:cNvSpPr/>
          <p:nvPr/>
        </p:nvSpPr>
        <p:spPr>
          <a:xfrm>
            <a:off x="917958" y="224721"/>
            <a:ext cx="25783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bg1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Our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FA4D5-FBF4-1135-B294-3E38AD871AEE}"/>
              </a:ext>
            </a:extLst>
          </p:cNvPr>
          <p:cNvSpPr txBox="1"/>
          <p:nvPr/>
        </p:nvSpPr>
        <p:spPr>
          <a:xfrm>
            <a:off x="3740946" y="3562797"/>
            <a:ext cx="263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Dr. Kinga </a:t>
            </a:r>
            <a:r>
              <a:rPr lang="en-GB" sz="1600" dirty="0" err="1">
                <a:solidFill>
                  <a:schemeClr val="bg1"/>
                </a:solidFill>
              </a:rPr>
              <a:t>Morsanyi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Principal Scientific Advisor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8EF66-E2B3-2F0F-DED8-62AF0450F995}"/>
              </a:ext>
            </a:extLst>
          </p:cNvPr>
          <p:cNvSpPr txBox="1"/>
          <p:nvPr/>
        </p:nvSpPr>
        <p:spPr>
          <a:xfrm>
            <a:off x="931721" y="3562797"/>
            <a:ext cx="24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Dr. Alison Roulstone</a:t>
            </a:r>
          </a:p>
          <a:p>
            <a:r>
              <a:rPr lang="en-GB" sz="1600" dirty="0">
                <a:solidFill>
                  <a:schemeClr val="bg1"/>
                </a:solidFill>
              </a:rPr>
              <a:t>Entrepreneurial Lead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BB1E7-295F-FCA6-667F-A4CF22DAA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047" y="1286354"/>
            <a:ext cx="1949541" cy="22764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48491F-9CB1-84BB-69BD-C0B80B48F8F2}"/>
              </a:ext>
            </a:extLst>
          </p:cNvPr>
          <p:cNvSpPr txBox="1"/>
          <p:nvPr/>
        </p:nvSpPr>
        <p:spPr>
          <a:xfrm>
            <a:off x="3635134" y="6073202"/>
            <a:ext cx="2464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Cat </a:t>
            </a:r>
            <a:r>
              <a:rPr lang="en-GB" sz="1600" dirty="0" err="1">
                <a:solidFill>
                  <a:schemeClr val="bg1"/>
                </a:solidFill>
              </a:rPr>
              <a:t>Eadle</a:t>
            </a:r>
            <a:r>
              <a:rPr lang="en-GB" sz="1600" dirty="0">
                <a:solidFill>
                  <a:schemeClr val="bg1"/>
                </a:solidFill>
              </a:rPr>
              <a:t> &amp; Rob Jennings</a:t>
            </a:r>
          </a:p>
          <a:p>
            <a:r>
              <a:rPr lang="en-GB" sz="1600" dirty="0">
                <a:solidFill>
                  <a:schemeClr val="bg1"/>
                </a:solidFill>
              </a:rPr>
              <a:t>Dyscalculia Network CIC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944D3F-FD79-F093-2425-D1DC15189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052" y="4787555"/>
            <a:ext cx="1920459" cy="928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A9DECD-C9EE-B9C2-8F92-3CE4F6AA63A4}"/>
              </a:ext>
            </a:extLst>
          </p:cNvPr>
          <p:cNvSpPr txBox="1"/>
          <p:nvPr/>
        </p:nvSpPr>
        <p:spPr>
          <a:xfrm>
            <a:off x="6568074" y="3562797"/>
            <a:ext cx="2380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Dr. </a:t>
            </a:r>
            <a:r>
              <a:rPr lang="en-GB" sz="1600" dirty="0" err="1">
                <a:solidFill>
                  <a:schemeClr val="bg1"/>
                </a:solidFill>
              </a:rPr>
              <a:t>Monalie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Bandulasena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Transfer Tech Officer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9068D1-C9BC-7BF2-F324-8F18433E57E7}"/>
              </a:ext>
            </a:extLst>
          </p:cNvPr>
          <p:cNvSpPr txBox="1"/>
          <p:nvPr/>
        </p:nvSpPr>
        <p:spPr>
          <a:xfrm>
            <a:off x="6742305" y="6073202"/>
            <a:ext cx="206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Denis Oakley</a:t>
            </a:r>
          </a:p>
          <a:p>
            <a:r>
              <a:rPr lang="en-GB" sz="1600" dirty="0">
                <a:solidFill>
                  <a:schemeClr val="bg1"/>
                </a:solidFill>
              </a:rPr>
              <a:t>Business Advisor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AF372A-456B-B1D7-6C60-56A8B797B49E}"/>
              </a:ext>
            </a:extLst>
          </p:cNvPr>
          <p:cNvSpPr txBox="1"/>
          <p:nvPr/>
        </p:nvSpPr>
        <p:spPr>
          <a:xfrm>
            <a:off x="9576557" y="3562797"/>
            <a:ext cx="261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Dr. Julia </a:t>
            </a:r>
            <a:r>
              <a:rPr lang="en-GB" sz="1600" dirty="0" err="1">
                <a:solidFill>
                  <a:schemeClr val="bg1"/>
                </a:solidFill>
              </a:rPr>
              <a:t>Bahnmuller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Advisory Board / Co-I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CA756E-F348-FA0F-7B39-450BE774CAF8}"/>
              </a:ext>
            </a:extLst>
          </p:cNvPr>
          <p:cNvGrpSpPr/>
          <p:nvPr/>
        </p:nvGrpSpPr>
        <p:grpSpPr>
          <a:xfrm>
            <a:off x="3802052" y="1398853"/>
            <a:ext cx="1916493" cy="2163944"/>
            <a:chOff x="3802052" y="1343907"/>
            <a:chExt cx="1605525" cy="2163944"/>
          </a:xfrm>
        </p:grpSpPr>
        <p:pic>
          <p:nvPicPr>
            <p:cNvPr id="4" name="Picture 2" descr="Kinga-Morsanyi">
              <a:extLst>
                <a:ext uri="{FF2B5EF4-FFF2-40B4-BE49-F238E27FC236}">
                  <a16:creationId xmlns:a16="http://schemas.microsoft.com/office/drawing/2014/main" id="{0AFC6E51-88F5-8449-2A59-FCC68EAD0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052" y="1343907"/>
              <a:ext cx="1605525" cy="1578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Image result for loughborough university login">
              <a:extLst>
                <a:ext uri="{FF2B5EF4-FFF2-40B4-BE49-F238E27FC236}">
                  <a16:creationId xmlns:a16="http://schemas.microsoft.com/office/drawing/2014/main" id="{C5393180-5449-BE9E-5A90-BC34369C9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053" y="2901252"/>
              <a:ext cx="1605524" cy="60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 descr="Image result for loughborough university login">
            <a:extLst>
              <a:ext uri="{FF2B5EF4-FFF2-40B4-BE49-F238E27FC236}">
                <a16:creationId xmlns:a16="http://schemas.microsoft.com/office/drawing/2014/main" id="{B8EBE88F-8AE1-D3CB-F248-F22F21FF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046" y="2956198"/>
            <a:ext cx="1949542" cy="6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4DA3BA-D655-5F10-1524-A57441CDE9B5}"/>
              </a:ext>
            </a:extLst>
          </p:cNvPr>
          <p:cNvSpPr/>
          <p:nvPr/>
        </p:nvSpPr>
        <p:spPr>
          <a:xfrm>
            <a:off x="1007103" y="134390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B10F6C-56BF-00FA-63A7-ED42EE59DBE9}"/>
              </a:ext>
            </a:extLst>
          </p:cNvPr>
          <p:cNvGrpSpPr/>
          <p:nvPr/>
        </p:nvGrpSpPr>
        <p:grpSpPr>
          <a:xfrm>
            <a:off x="1007103" y="1353418"/>
            <a:ext cx="1783100" cy="2209379"/>
            <a:chOff x="1002724" y="1449999"/>
            <a:chExt cx="1537621" cy="2037562"/>
          </a:xfrm>
        </p:grpSpPr>
        <p:pic>
          <p:nvPicPr>
            <p:cNvPr id="8" name="Picture 7" descr="A person with long hair wearing a scarf&#10;&#10;Description automatically generated">
              <a:extLst>
                <a:ext uri="{FF2B5EF4-FFF2-40B4-BE49-F238E27FC236}">
                  <a16:creationId xmlns:a16="http://schemas.microsoft.com/office/drawing/2014/main" id="{5FB78CE3-048E-06FC-BFC5-88AC6F90E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24" y="1553230"/>
              <a:ext cx="1537621" cy="1631032"/>
            </a:xfrm>
            <a:prstGeom prst="rect">
              <a:avLst/>
            </a:prstGeom>
          </p:spPr>
        </p:pic>
        <p:pic>
          <p:nvPicPr>
            <p:cNvPr id="24" name="Picture 4" descr="Image result for loughborough university login">
              <a:extLst>
                <a:ext uri="{FF2B5EF4-FFF2-40B4-BE49-F238E27FC236}">
                  <a16:creationId xmlns:a16="http://schemas.microsoft.com/office/drawing/2014/main" id="{B407569E-C527-D60C-E470-878C32017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102" y="2880962"/>
              <a:ext cx="1533242" cy="60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8899B6-F321-BC7D-A922-B45BF926F406}"/>
                </a:ext>
              </a:extLst>
            </p:cNvPr>
            <p:cNvSpPr/>
            <p:nvPr/>
          </p:nvSpPr>
          <p:spPr>
            <a:xfrm>
              <a:off x="1002724" y="1449999"/>
              <a:ext cx="1537620" cy="103230"/>
            </a:xfrm>
            <a:prstGeom prst="rect">
              <a:avLst/>
            </a:prstGeom>
            <a:solidFill>
              <a:srgbClr val="EEE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13B836-CBC4-CDAC-6653-F37CD3E1F99F}"/>
              </a:ext>
            </a:extLst>
          </p:cNvPr>
          <p:cNvGrpSpPr/>
          <p:nvPr/>
        </p:nvGrpSpPr>
        <p:grpSpPr>
          <a:xfrm>
            <a:off x="6822815" y="1286354"/>
            <a:ext cx="1903822" cy="2276443"/>
            <a:chOff x="6822815" y="1265056"/>
            <a:chExt cx="1762964" cy="2163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BAA7A0-34CF-3044-2958-233B012C7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2815" y="1384112"/>
              <a:ext cx="1762964" cy="1533241"/>
            </a:xfrm>
            <a:prstGeom prst="rect">
              <a:avLst/>
            </a:prstGeom>
          </p:spPr>
        </p:pic>
        <p:pic>
          <p:nvPicPr>
            <p:cNvPr id="27" name="Picture 4" descr="Image result for loughborough university login">
              <a:extLst>
                <a:ext uri="{FF2B5EF4-FFF2-40B4-BE49-F238E27FC236}">
                  <a16:creationId xmlns:a16="http://schemas.microsoft.com/office/drawing/2014/main" id="{CDD35E99-1538-88D0-1233-6CDD5A95C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815" y="2822401"/>
              <a:ext cx="1762963" cy="60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B8959E-F3DE-30F9-46AF-45609B3CA338}"/>
                </a:ext>
              </a:extLst>
            </p:cNvPr>
            <p:cNvSpPr/>
            <p:nvPr/>
          </p:nvSpPr>
          <p:spPr>
            <a:xfrm>
              <a:off x="6822815" y="1265056"/>
              <a:ext cx="1762963" cy="146319"/>
            </a:xfrm>
            <a:prstGeom prst="rect">
              <a:avLst/>
            </a:prstGeom>
            <a:solidFill>
              <a:srgbClr val="EFEE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2BBF66-D66C-BD17-5FFA-F6EFA4DBC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7720" y="4536866"/>
            <a:ext cx="1486619" cy="14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2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394</Words>
  <Application>Microsoft Office PowerPoint</Application>
  <PresentationFormat>Widescreen</PresentationFormat>
  <Paragraphs>97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ADLaM Display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roulstone</dc:creator>
  <cp:lastModifiedBy>ali roulstone</cp:lastModifiedBy>
  <cp:revision>2</cp:revision>
  <dcterms:created xsi:type="dcterms:W3CDTF">2024-11-06T14:57:19Z</dcterms:created>
  <dcterms:modified xsi:type="dcterms:W3CDTF">2024-11-22T14:11:41Z</dcterms:modified>
</cp:coreProperties>
</file>